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0" r:id="rId4"/>
    <p:sldId id="279" r:id="rId5"/>
    <p:sldId id="272" r:id="rId6"/>
    <p:sldId id="274" r:id="rId7"/>
    <p:sldId id="275" r:id="rId8"/>
    <p:sldId id="276" r:id="rId9"/>
    <p:sldId id="26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-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11-12T09:20:30.46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0042189-6076-4642-B425-C2038F3DD248}" emma:medium="tactile" emma:mode="ink">
          <msink:context xmlns:msink="http://schemas.microsoft.com/ink/2010/main" type="inkDrawing" rotatedBoundingBox="7932,12375 9048,13590 8631,13974 7515,12758" semanticType="callout" shapeName="Other"/>
        </emma:interpretation>
      </emma:emma>
    </inkml:annotationXML>
    <inkml:trace contextRef="#ctx0" brushRef="#br0">117 117 26 0,'0'-17'176'0,"9"8"7"0,-9-6 13 0,0 5 8 15,0 0 16-15,0 0 26 0,0 0 36 16,0-1 33-16,0 2 15 0,-9 3 5 15,9 1-16-15,-8 0-32 0,-2 5-48 16,1 0-48-16,1 0-38 0,-1 5-33 0,-1 0-26 16,2 10-26-16,-1 0-17 0,-9 5-12 15,9 1-4-15,0 5 0 0,0 3 0 16,9 6-3-16,0-1-3 0,0 2-1 0,9 10-4 16,0-6-11-16,0 6-4 0,9 4 0 15,9-5 0-15,-1 5 2 0,11 0 2 16,-10-5 4-16,8 0 3 0,9 1-4 0,-7-6-5 15,7 0-1-15,1-5-4 0,-1 0-2 16,1-4-2-16,-1-6 4 0,2 0 5 16,-2-4-2-16,-9-2-2 0,1-4-1 0,0-5 0 15,0 0-6-15,-9 0 0 0,0-5-2 16,0 0 4-16,-10-5-1 0,1 5 2 16,-1-5 0-16,1-5 3 0,-9 0-4 15,9 0-2-15,-9 1 3 0,-9-6-2 0,8-2 1 16,2 3-4-16,-10-6 1 0,9 5 3 15,-9-5-3-15,0 5-3 0,0-5 1 16,0 1 5-16,0-7-1 0,0 10-1 0,0-4 0 16,0 5 6-16,0-4-3 0,0 3-1 15,0 2 0-15,0 3 0 0,0 1-1 16,-9-5 0-16,9 4 2 0,0 2-3 16,0 4 0-16,0-6 3 0,0 6 0 0,0 6-1 15,9-2 1-15,-9 8-2 0,8-3 0 16,2 6 0-16,-10 0 0 0,17 5 0 0,-7 0-2 15,7 7 1-15,-7-4 0 16,7 4-1-16,2-3-2 0,-2 6 1 0,1-5-2 16,-9 0 3-16,9 5-1 0,-10-9 0 15,11 4 2-15,-11-6-3 0,-8 7 2 0,9-11-2 16,-9 5 3-16,0-4 0 0,-9-2-1 16,1-4 3-16,-19 0 5 0,9 0-3 15,-9 1-2-15,-9-7 2 0,1 1-1 16,-1 1-3-16,-9-1-1 0,9-1 0 0,1-4-2 15,-10 0-11-15,18 6-30 0,-9-6-84 16,19 0-190-16,-1 0-216 0,-1 6-135 16,11-6-63-16,8 3-9 0,0 4 64 0,8 2 178 15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00:04.208"/>
    </inkml:context>
    <inkml:brush xml:id="br0">
      <inkml:brushProperty name="width" value="0.08333" units="cm"/>
      <inkml:brushProperty name="height" value="0.0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99A9669-8104-4CCD-A151-3F10E06405EA}" emma:medium="tactile" emma:mode="ink">
          <msink:context xmlns:msink="http://schemas.microsoft.com/ink/2010/main" type="inkDrawing"/>
        </emma:interpretation>
      </emma:emma>
    </inkml:annotationXML>
    <inkml:trace contextRef="#ctx0" brushRef="#br0">44 3 102 0,'0'0'176'15,"0"0"8"-15,0-5 4 0,0 5 1 0,-8 0 1 16,8 0 4-16,0 0 4 0,0 0 7 16,0 0 12-16,0 0 8 0,0 0 6 15,0 0 3-15,0 0-6 0,0 5-14 16,0-5-17-16,-9 4-26 0,9-4-27 0,0 4-24 0,0 3-19 0,0-3-18 16,-10 6-15-16,10 0-12 0,0 1-8 15,0-2-5-15,-8 1-8 0,8 0-2 16,0 6-8-16,0-6-3 0,-9 5 1 15,9-5-4-15,0 5 3 0,0 0-2 0,9-1 1 16,-9 8 3-16,0-8-3 0,0 7-1 16,8-1-4-16,-8-5-3 0,10 4-5 15,-1-3-7-15,-1 4-7 0,-8-6-6 0,19 3-5 16,-11-3 1-16,1 1-4 0,9 0-18 16,1 6-19-16,-2-6-31 0,1-1-59 15,-1 3-97-15,2-4-111 0,-1 2-90 0,-1 7-81 16,1-8-61-16,1 6 10 0,-2 0 72 15,-9-5 103-15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00:04.897"/>
    </inkml:context>
    <inkml:brush xml:id="br0">
      <inkml:brushProperty name="width" value="0.08333" units="cm"/>
      <inkml:brushProperty name="height" value="0.0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F15D68F-F9F7-4686-9836-E64E97D0BB98}" emma:medium="tactile" emma:mode="ink">
          <msink:context xmlns:msink="http://schemas.microsoft.com/ink/2010/main" type="inkDrawing"/>
        </emma:interpretation>
      </emma:emma>
    </inkml:annotationXML>
    <inkml:trace contextRef="#ctx0" brushRef="#br0">0-4 100 0,'0'0'146'0,"0"0"10"0,9 0 12 15,-9 0 13-15,0 0 13 0,10 5 12 16,-10 1 8-16,8-6 14 0,1 8 9 16,1-8 6-16,-2 12 2 0,1-8-1 0,1 7-14 15,-2-2-23-15,1-3-25 0,-1 3-26 16,11 6-28-16,-11-4-30 0,11-2-25 16,-11 6-20-16,10 2-15 0,1-3-15 0,-11 1-9 15,9 6-5-15,-7-2-2 0,-1 2-6 16,-1-1-3-16,2 4 2 0,-1-4-4 15,-9 6-6-15,0-1-24 0,0 0-45 0,0 0-63 16,0 5-79-16,-9-5-78 0,9 0-71 16,-10 6-47-16,10-1-26 0,-8-5-9 15,-1 0 26-15,-1 1 55 0,10-2 63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00:05.835"/>
    </inkml:context>
    <inkml:brush xml:id="br0">
      <inkml:brushProperty name="width" value="0.08333" units="cm"/>
      <inkml:brushProperty name="height" value="0.0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70ADAE2-2119-47C8-92AC-8A36A42F6568}" emma:medium="tactile" emma:mode="ink">
          <msink:context xmlns:msink="http://schemas.microsoft.com/ink/2010/main" type="inkDrawing"/>
        </emma:interpretation>
      </emma:emma>
    </inkml:annotationXML>
    <inkml:trace contextRef="#ctx0" brushRef="#br0">562 0 35 0,'0'4'196'0,"0"2"15"15,-8-6 7-15,-1 5 1 0,9-1-5 0,-9 2-8 16,0-2-9-16,1 6-6 0,8-3-5 16,-9-3-9-16,-1 1-12 0,2 5-11 15,-1-5-11-15,-1 5-15 0,2 0-12 0,-1 0-12 16,-1 0-7-16,-7 0-9 0,9 0-7 15,-11 1-6-15,11 3-6 0,-11 1-4 16,1 0-6-16,1 0-7 0,-1 1-6 0,0-1-9 16,0-1-9-16,0 2-6 0,-8-1-11 15,8-5-5-15,-1 6-7 0,2-2-10 0,-1-4-24 16,1 0-41-16,-2 0-55 0,1 0-75 16,1 0-81-16,-1 5-69 0,-1-4-50 15,11-6-32-15,-9 4-14 0,7 2 33 0,-7-7 62 16,7 2 67-16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00:07.162"/>
    </inkml:context>
    <inkml:brush xml:id="br0">
      <inkml:brushProperty name="width" value="0.08333" units="cm"/>
      <inkml:brushProperty name="height" value="0.0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9C2B76A-477D-43D6-987D-F39793597ADA}" emma:medium="tactile" emma:mode="ink">
          <msink:context xmlns:msink="http://schemas.microsoft.com/ink/2010/main" type="inkDrawing"/>
        </emma:interpretation>
      </emma:emma>
    </inkml:annotationXML>
    <inkml:trace contextRef="#ctx0" brushRef="#br0">278 49 151 0,'0'-5'157'0,"0"5"-3"15,0-4-5-15,0 4-4 0,0-6-4 16,0 6 3-16,0-4 2 0,0-2 4 16,8 6 4-16,-8-4 0 0,0 4-5 0,9-6-4 15,-9 6-5-15,0-5-7 0,0 5-4 16,8-4-5-16,-8 4 0 0,0-6-4 16,10 6-2-16,-10 0-5 0,0 0-5 15,0 0-4-15,0 0-3 0,0 0-8 0,0 0-5 16,0 6-10-16,0-6-9 0,0 0-10 15,0 4-11-15,-10-4-6 0,10 5-10 16,0 1-5-16,-8-2-2 0,8-4 1 0,-9 6-1 16,9-2-4-16,-8 2-1 0,-2-2-1 15,1 1-5-15,9 1-5 0,-8-1-2 16,-2-1 0-16,10 2-2 0,-9-1-3 16,1 0 2-16,-2-1 0 0,1 7 2 0,9-7 1 15,-8 2 3-15,-1-1 6 0,-1 5 2 16,2-5 4-16,8-1 0 0,-9 1 3 15,-1 2 2-15,2-3 1 0,-1 1 0 16,9 0-1-16,-10 0-5 0,2 0-2 0,-1 5-4 16,9-6-8-16,-8 8-2 0,-2-8-1 15,2 6 2-15,-1-5-4 0,9 6-1 16,-10-7 1-16,2 0 0 0,8 3 0 16,-9-3-3-16,9 2 0 0,-10-2 0 0,10 2 0 15,-8 3 0-15,8-9 2 0,-9 6 1 16,9-1 0-16,0-1 1 0,-8-4 1 15,8 6 1-15,0-2-2 0,-10 2 0 0,10-2 1 16,0-4 2-16,10 6 3 0,-10-6-3 16,0 5 2-16,8-5 0 0,-8 0 2 15,9 4-1-15,-1-4-1 0,11 0-2 16,-11 0-2-16,11 0 0 0,-11 0-5 0,10 0 1 16,-1 0-2-16,2-4 0 0,-1 4-4 15,9-5-1-15,-10 5-1 0,2-6-6 0,-2 2-6 16,10-2-9-16,-9 6-6 15,-1-4-5-15,2 4-3 0,-1 0-1 0,-1-6-3 16,-7 6-5-16,7 0-12 0,-7 0-33 16,-2-4-55-16,1 4-78 0,-1 0-88 0,-8 0-94 15,10 0-109-15,-10 0-52 0,9 4 16 16,-9-4 57-16,8 0 83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00:31.470"/>
    </inkml:context>
    <inkml:brush xml:id="br0">
      <inkml:brushProperty name="width" value="0.08333" units="cm"/>
      <inkml:brushProperty name="height" value="0.0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8855261-ABDE-4FAF-A394-85EDD092DF1A}" emma:medium="tactile" emma:mode="ink">
          <msink:context xmlns:msink="http://schemas.microsoft.com/ink/2010/main" type="inkDrawing"/>
        </emma:interpretation>
      </emma:emma>
    </inkml:annotationXML>
    <inkml:trace contextRef="#ctx0" brushRef="#br0">143 1025 16 0,'8'0'111'0,"1"0"14"0,1 0 7 0,-10 0 3 16,8 0 4-16,1 0 3 0,1 0 0 15,-2 0 1-15,1 0 4 0,-1 5 8 16,2-5 14-16,-1 0 17 0,-9 0 24 0,8 0 22 15,2-5 19-15,-10 5 15 0,9 0-2 16,-9-6-21-16,0 2-33 0,0-7-44 16,0 2-38-16,0-2-42 0,0-4-33 0,0 0-14 15,0-1-14-15,-9 2-5 0,9-6-1 16,-10 5 0-16,2-1 4 0,8 2-5 16,-9-2 5-16,-9 6 0 0,9 0 2 0,-9 1 0 15,1 4-5-15,7-1-3 0,-7 12-6 16,-1-1-4-16,-1 4-7 0,2 7-6 15,-1 4-1-15,1 0 3 0,7 10-3 0,-7-5 2 16,7 5 0-16,1 1 4 0,9-1-1 16,-8-1-2-16,8-3 3 0,8-1-2 15,-8 0 0-15,9-10 3 0,-9 6 2 0,10-11-1 16,7-1 1-16,-7 2-1 0,7-11 1 16,-7 0 0-16,7 0-1 0,1-11-1 0,-1 2 3 15,1-7 1-15,1-4 0 0,8 0-3 16,-10-1 0-16,1-3-1 0,-1-6-4 15,2 4 3-15,8-5-3 0,-10 3 2 0,-7-8 2 16,7 1 2-16,1-5 1 0,-9 0-2 16,9-1-4-16,-10-9 3 0,1 0 0 15,1-5-1-15,-2-1 3 0,1 1 0 0,-9 0 4 16,10 0-3-16,-10-1-2 0,0 6 1 16,0 5-4-16,0 0 2 0,0 4 0 0,0 12 8 15,0-3 5-15,0 8 6 0,-10 5 6 16,10-2 1-16,0 11 0 0,0 0-5 0,-9 0-7 15,9 10-3-15,0-6-6 0,0 12-2 16,0-2 0-16,0 12 4 0,0 8 6 16,0 2 3-16,0 15 10 0,0-1 9 0,9 9 9 15,-9 7 5-15,10 5-2 0,-2-1-2 16,1 0-10-16,1 0-9 0,-2 0-11 0,1 1-9 16,9-7-6-16,-1-4-7 0,-7 0-6 15,7-4-17-15,-7-5-37 0,7-7-83 16,-8-3-187-16,0-5-222 0,-9-7-130 0,0 7-55 15,0-10 0-15,-18-2 64 0,10 0 177 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7:55:20.925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5F993F6-9C87-4DF1-8C78-DF0E7128D109}" emma:medium="tactile" emma:mode="ink">
          <msink:context xmlns:msink="http://schemas.microsoft.com/ink/2010/main" type="writingRegion" rotatedBoundingBox="2130,12606 3264,12606 3264,13667 2130,13667"/>
        </emma:interpretation>
      </emma:emma>
    </inkml:annotationXML>
    <inkml:traceGroup>
      <inkml:annotationXML>
        <emma:emma xmlns:emma="http://www.w3.org/2003/04/emma" version="1.0">
          <emma:interpretation id="{CC0B92FE-C954-43AD-BDAB-030F8280A82E}" emma:medium="tactile" emma:mode="ink">
            <msink:context xmlns:msink="http://schemas.microsoft.com/ink/2010/main" type="paragraph" rotatedBoundingBox="2130,12606 3264,12606 3264,13667 2130,13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780D58-71B8-44FA-99F4-60945BD1D872}" emma:medium="tactile" emma:mode="ink">
              <msink:context xmlns:msink="http://schemas.microsoft.com/ink/2010/main" type="line" rotatedBoundingBox="2130,12606 3264,12606 3264,13667 2130,13667"/>
            </emma:interpretation>
          </emma:emma>
        </inkml:annotationXML>
        <inkml:traceGroup>
          <inkml:annotationXML>
            <emma:emma xmlns:emma="http://www.w3.org/2003/04/emma" version="1.0">
              <emma:interpretation id="{AEB5E3BE-69E8-4DAD-A10E-26AA97AD7A11}" emma:medium="tactile" emma:mode="ink">
                <msink:context xmlns:msink="http://schemas.microsoft.com/ink/2010/main" type="inkWord" rotatedBoundingBox="2130,12606 3264,12606 3264,13667 2130,13667"/>
              </emma:interpretation>
            </emma:emma>
          </inkml:annotationXML>
          <inkml:trace contextRef="#ctx0" brushRef="#br0">-3421-2324 98 0,'0'-5'177'0,"0"5"27"0,0-5 31 16,0 0 35-16,0 0 34 0,9 1 31 0,-9-7 26 31,0 5 14-31,0 2-14 0,8-6-31 15,-8 0-41-15,0 0-51 0,0 0-55 16,0-5-41-16,0 5-26 0,0-1-20 0,0 2-6 16,0-3-3-16,0 8-2 0,0-6-9 15,0 10-7-15,0-5-10 0,-8 5-14 16,8 5-14-16,0 5-11 0,8 6-6 16,1 8-5-16,1 7-3 0,7 3-5 0,-7 12-2 15,17 0 0-15,-10 4 0 0,10 0-6 0,-1 5 2 0,10-9 4 16,-9 4 1-16,0-6 1 0,8-8-3 15,-8-1 2-15,9-4-3 0,0-11 2 0,0-11-1 16,-1-3-1-16,1-17 4 0,9-13 1 16,-9-17-1-16,7-13 0 0,3-7-10 15,8-15-28-15,-2-10-49 0,2-9-111 0,-9 0-207 16,9-10-211-16,-1 4-101 0,1 9-32 16,-19 4 16-16,2 11 91 0,-2 22 202 15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7:55:22.34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1B5A9C-8DFA-4109-A0EE-0717F6A91047}" emma:medium="tactile" emma:mode="ink">
          <msink:context xmlns:msink="http://schemas.microsoft.com/ink/2010/main" type="inkDrawing" rotatedBoundingBox="2246,6032 2722,5843 2877,6234 2401,6423" hotPoints="2790,6136 2553,6374 2315,6136 2553,5899" semanticType="enclosure" shapeName="Circle"/>
        </emma:interpretation>
      </emma:emma>
    </inkml:annotationXML>
    <inkml:trace contextRef="#ctx0" brushRef="#br0">78 177 49 0,'0'-5'239'0,"0"1"44"0,-8-1 35 15,8 0 38-15,0 5 23 0,-9 0 4 0,-1 5-20 16,2 0-33-16,-1 4-42 0,-1 2-51 16,2 4-47-16,-1 5-42 0,9 1-36 15,-8 3-38-15,8-3-23 0,8 4-12 0,-8 0-8 16,17-5-6-16,2 0-5 0,-1 1 1 16,9-2-1-16,0-4-3 0,-1-6-3 15,11 2-3-15,-11-5-4 0,10-2 1 16,-1-4 2-16,-8-4-2 0,9-2-3 0,-9-5 4 15,-9-3 0-15,8-1-2 0,-8-10-1 16,0 5 0-16,-1-6 3 0,-7-3 4 16,-1-3 1-16,-9 3 7 0,0-1 7 15,0-5 4-15,0 5 5 0,-9-5 2 0,-1 9 7 16,-7-5-3-16,-1 12-2 0,9 0-1 16,-9 3-9-16,1 6-8 0,-10 10-19 15,9 0-26-15,-9 10-38 0,10 1-47 16,-10 3-97-16,8 11-157 0,-8 0-170 0,10 1-112 15,8 4-40-15,0-1 6 0,1 2 78 16,8 0 147-16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7:55:23.04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9A07907-1B49-44A2-9FEA-19EF6EB3B53F}" emma:medium="tactile" emma:mode="ink">
          <msink:context xmlns:msink="http://schemas.microsoft.com/ink/2010/main" type="inkDrawing" rotatedBoundingBox="2680,7654 2824,8155 2352,8290 2208,7789" hotPoints="2752,7979 2497,8234 2242,7979 2497,7724" semanticType="enclosure" shapeName="Circle"/>
        </emma:interpretation>
      </emma:emma>
    </inkml:annotationXML>
    <inkml:trace contextRef="#ctx0" brushRef="#br0">195 1942 97 0,'-17'-10'216'0,"-10"-2"8"16,8 8 7-16,2-1 16 0,-1 0 17 0,-1 10 5 16,2 0 2-16,-1-1-4 0,-1 8-11 15,2 2-20-15,-1 2-28 0,9-1-31 16,1 5-33-16,-2 4-28 0,2 7-24 15,8-6-22-15,0 5-11 0,8-1-7 0,2 7-13 16,7-6-18-16,-7-4-10 0,7 5-1 16,10-7-2-16,0-3-2 0,0-2 3 15,0-4-2-15,0-6 3 0,0-2-3 16,8-3-4-16,-8-4 2 0,0-4 3 0,0-6 0 16,-2-6-1-16,2 1-1 0,0-5 1 15,-8-5 2-15,-2-6-4 0,1 7-1 16,-10-7 7-16,2-3 4 0,-10 3 4 15,0-5-1-15,0-4 0 0,-10 5 7 0,-7-1-8 16,-1 2-4-16,1-1-3 0,-10 9-4 16,0 2-1-16,0 9-12 0,0 4-25 15,0 7-74-15,0 8-134 0,1 7-152 0,9 4-152 16,-2 4-71-16,1 7-18 16,9 5 51-16,1-7 121 0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02:48.349"/>
    </inkml:context>
    <inkml:brush xml:id="br0">
      <inkml:brushProperty name="width" value="0.08333" units="cm"/>
      <inkml:brushProperty name="height" value="0.0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600B85C-5BE9-4F3C-94FB-1CC63DEE213A}" emma:medium="tactile" emma:mode="ink">
          <msink:context xmlns:msink="http://schemas.microsoft.com/ink/2010/main" type="inkDrawing" rotatedBoundingBox="6140,15096 19138,14738 19221,17728 6222,18086" hotPoints="21139,16021 13146,17630 5063,16564 13056,14956" semanticType="enclosure" shapeName="Ellipse"/>
        </emma:interpretation>
      </emma:emma>
    </inkml:annotationXML>
    <inkml:trace contextRef="#ctx0" brushRef="#br0">628 335 137 0,'0'0'171'0,"8"-6"25"16,-8 2 21-16,0 4 13 0,0-6 15 0,0 6 8 15,0-6 4-15,-8 6 4 0,8 0 3 16,-9 0-1-16,9-4-6 0,-8 4-21 15,-2 0-31-15,1 0-33 0,1-5-39 0,-2 5-29 16,1-5-25-16,1 5-20 0,-2-5-8 16,-7 5-9-16,9-5-3 0,-2 1-4 0,-7 4-10 15,7-6-4-15,1 2-3 0,1-3 4 16,-11 7-3-16,11-5-1 0,-1 1-1 0,-9 4-3 16,9-5-2-16,-1 5-8 0,-7 0 2 15,7 0-4-15,2-5-1 0,-1 5 2 16,-9 0 4-16,9 5 4 0,1-5 13 0,-2 0 4 15,-7 5 7-15,7-1 1 0,2 1 2 16,-1 2-3-16,1 3-14 0,8-6-2 0,-10 6-8 16,1 4-4-16,1-2-9 0,8 2-1 15,-10 1 1-15,1 1-4 0,9 4 3 16,0-1-1-16,-8-4 4 0,8 6-1 0,0-1-2 16,0-1 3-16,8 2-2 0,-8-1 1 15,0 0-1-15,9 1 0 0,1-1 2 0,-10 0-3 16,8 0-1-16,-8-1 2 0,9 2 1 15,-9-1 2-15,10 5-1 0,-10-5-1 16,0 0 2-16,8 5 0 0,-8-4-1 0,0-1 0 16,9 0-2-16,-9 1 2 0,0-2 1 15,8 6-1-15,-8-5 5 0,0 0-4 16,0 1-1-16,10-7 2 0,-10 6-3 0,0 0 3 16,0-4-2-16,0 4-1 0,0 1 4 15,0-2-2-15,0 0 0 0,0 3-1 16,-10-3 2-16,10 2-2 0,0-2-2 0,-8 0 2 15,-1 4-2-15,9-4 0 0,-8 0-2 16,-2 2 4-16,1-6 1 0,1 6 1 0,-2-7 3 16,1 6-3-16,-9-4 1 0,9-2-2 15,1 1 0-15,-2 0-4 0,1-4-1 16,-8 5 2-16,7-7-2 0,2 1 1 0,-1-1-4 16,0 1 5-16,0 2 2 0,1-8 0 15,-2 1-2-15,1 0 1 0,1-5-3 0,-1 5-7 16,9-5-3-16,-10 0-3 0,10 0 3 15,-8-5-3-15,8 5 1 0,0 0 1 16,0 0-1-16,0 0 0 0,0 0 2 0,0 0 0 16,0 5 1-16,0-5 7 0,0 0 6 15,0 5 2-15,0-5 1 0,0 4 3 16,0 6 1-16,0-3-4 0,0 2 2 0,0 1 1 16,8 5-1-16,-8 1 3 0,0-2-3 0,0 6 4 15,0 0-2-15,0 6 5 0,0-7 4 16,0 7-3-16,0-2 4 0,0 2-3 15,-8 5-2-15,8-7-6 0,0 6-4 0,-9 1-1 16,9-6-1-16,0 5 0 0,0-5 4 16,0 0 0-16,0 1-4 0,0-6 0 0,0 0-1 15,0-1-1-15,0 1-3 0,9-4-2 16,-9-1-1-16,8-5 2 0,-8 0 1 16,10 0-1-16,-1 0 0 0,-9 1 2 0,8-1 4 15,1-1 0-15,9-4 1 0,-9 5-1 16,0 0 1-16,0 0 4 0,9 0-5 15,-9 1-2-15,8-7 0 0,1 7 2 0,1-2-1 16,-2-3-2-16,1 0 0 0,1-2 2 16,-2 6-2-16,1-5-1 0,-1-1 2 15,1 7 6-15,1-7 1 0,-2 2 2 0,-9 4 4 16,11 0 1-16,-1 0 0 0,-9 4-7 16,-1-4 0-16,2 6-3 0,-1 0 2 0,-1-1 2 15,1-1 4-15,-9 1 3 0,10 6 1 16,-10-11 0-16,8 5-5 0,-8 0-2 15,9-5-7-15,-9 4-1 0,0-3 0 0,10-1 1 16,-10 0-2-16,0-5-1 0,8 4-1 16,1-2-2-16,-9-4 1 0,10 3-4 0,-2-1 4 15,1 0-6-15,9 0 5 0,-10 0 2 16,1 1-1-16,9-2 2 0,-9 0-4 16,1 3 7-16,-2-3 0 0,9 2 0 0,-7-2-1 15,-1 2 4-15,9-2 2 0,-9 1 2 16,-1 1-2-16,11-1 1 0,-11-1-1 15,11 6 2-15,-11 0-3 0,10-4-1 0,-9 3 1 16,9 7-3-16,-9-7 0 0,8 2-3 16,1-1 2-16,-9 0-4 0,9 0-1 0,1 0 0 15,-11-6 2-15,11 2 4 0,-2 0-1 16,1-6-2-16,-1 0-4 0,-7 0 2 0,7-6-6 16,1 6-5-16,-1-6 0 0,2-3 2 15,-1-1 2-15,9 0 1 0,-10 1 6 16,2-1 3-16,-2-6 3 0,1 0 0 0,1 7 0 15,-11-1 2-15,9-6-3 0,1 7 1 16,-9-2-3-16,9 1 1 0,1 0 3 0,-11 6-2 16,9-3 0-16,-7-1 0 0,7 8 2 15,2-6-2-15,-1 6-1 0,-9 0 1 16,18 0 0-16,-19 0 3 0,11 6 3 0,7-6-2 16,-9 4-1-16,2 0 0 0,8 3 2 15,-10-3-4-15,10 2-4 0,-9-2 3 0,9 2 1 16,0-2-3-16,0 1 1 0,-2 1-2 15,2-1 1-15,0-1-3 0,0 2 1 16,0-2 1-16,0 2 0 0,9-2 2 0,-9-4 0 16,8 0 3-16,-8 0-1 0,8 0-1 15,-8 0-2-15,9-4 1 0,1-2 0 0,-11-4 0 16,10 6-2-16,-1-7 0 0,-8 2-3 16,9-1 0-16,-1-7 1 0,2 9-3 15,-11-3 2-15,10 1 0 0,-9-1 5 0,-1 1 0 16,1 6-4-16,10-1 5 0,-20 0 2 15,10 5 0-15,-1 0 0 0,1 0-2 0,0 5 5 16,-10 0-1-16,10-1-1 0,-8 3 2 16,8 2 1-16,0-4 1 0,-10 5-2 0,10 1-5 15,-9-3 3-15,9 3-2 0,0-1-1 16,0 0-1-16,-10 1-1 0,10-2 3 16,0-3-4-16,0 4-1 0,-1-6-1 0,1 2 5 15,-10 3 2-15,10-9-2 0,0 6 2 16,0-1-2-16,-8 0-1 0,6-5-8 15,2 0 0-15,0 0-1 0,0-5 1 0,0 5-1 16,0-5-2-16,0-1 10 0,0 6 1 16,0-4 1-16,0 4 1 0,8-5 4 0,-8 5 1 15,0 0-7-15,0 0 0 0,-2 5 3 16,12-1-2-16,-20-4 4 0,19 11 2 0,-18-6 4 16,9 4-2-16,0 2-2 0,0 4 1 15,-10-5-5-15,10 5 0 0,0 1-2 16,-9-7 3-16,9 1-4 0,-10 5-3 0,10-4 1 15,0-2-4-15,-9 2 1 0,9-6 0 16,-10 5 0-16,10-5 3 0,0-5 2 16,0 0-3-16,0 0 1 0,0 0-2 0,0-5 1 15,0-1-5-15,-2 2 2 0,12-1-3 16,-10-6-3-16,-1 7 5 0,10-1-2 16,-9-6 3-16,-1 7-3 0,11-2 1 0,-10 1 3 15,8-5 2-15,-8 10 4 0,8-5 3 0,-8 1 0 16,0 4 6-16,9 0 4 0,-9 0-3 15,8 4 0-15,-8 1-5 0,0 5 1 16,8 1 3-16,-8 4 0 0,9-6-3 0,-9 7-4 16,8-1 2-16,-8-5 2 0,9 4-6 15,0 2-1-15,0-6 3 0,-1 0 1 16,1 1 2-16,-1-7-2 0,2 1-1 0,7 0 3 16,-9-5-7-16,11 0-1 0,-2-5-2 15,1-4-6-15,9-2 2 0,-10-4-1 16,1 0 1-16,-1-1 0 0,2-3 3 0,-3 4 1 15,-7 0-1-15,9-1-2 0,-18 1 0 16,9 0-4-16,-1 5 3 0,-8 0-1 0,0 0 2 16,0 5 2-16,0 0 3 0,-10 0 7 15,10 5-3-15,-9 0 4 0,-1 5 1 16,10 0 2-16,-8 0-1 0,-1 5-1 0,-1-6 0 16,1 8-3-16,9-3-4 0,-10 1-4 15,2 1 2-15,8-3-3 0,0-1 5 0,0 2-3 16,-10-4 4-16,9 1 3 0,10-1-4 15,-9-1 0-15,8-4 0 0,2-4 0 16,-1-1-3-16,-1-6 0 0,0 2 3 0,1-6-2 16,9 0-5-16,-9 0 1 0,-1-1 4 15,2-4-3-15,-2 6 0 0,1-3 3 0,-9 3-1 16,8 3 3-16,-8-4-2 0,0 5 0 16,0 0 0-16,-10 6-2 0,10-1 4 15,0 5-2-15,-9 0 3 0,9 0 3 0,0 5 3 16,-10-1 1-16,10 2-1 0,-8-2 2 15,7 2-2-15,1-2-3 0,-1 2-3 0,1-1-2 16,0-1-1-16,0 2-3 0,8-6 0 16,-8 5 0-16,9-10 2 0,0-1-2 15,0 6-1-15,-1-9 1 0,1-1-5 0,1-6 0 16,-2 7-6-16,9-6 1 0,-9-1-2 16,-8 1 2-16,10 0 1 0,-1 0 1 0,-9-5 1 15,8 10 3-15,-8-5 2 0,0 6 0 16,-10-3 4-16,10 3 0 0,0 4 3 0,-9 5 1 15,9 0 3-15,-10 0 2 0,10 5-1 16,-9 0 0-16,9-1 0 0,0 8 0 16,-1-3-3-16,1 1 2 0,0 0 4 0,8-1 5 15,-8 1 4-15,0 1-1 0,8-1 4 16,2 1-2-16,-1-7 1 0,8 7-1 0,1-7-4 16,-1 2 1-16,1-2-1 0,9-4-5 15,-10 0-3-15,18-4-4 0,-8-2 0 16,9-5-2-16,-1 3-2 0,0-8-3 0,2 6 3 15,-1-10 0-15,7 5 0 0,-7-4-5 16,-1-7 1-16,1 6 1 0,-10 0-3 0,1-6 3 16,0 7 0-16,-10-6 3 0,-7 5-1 15,-2-6-1-15,1 6 2 0,-9 0 3 16,0-1 0-16,0 6 0 0,-10-5 1 16,10 5-1-16,-9 0-2 0,-10 0-5 0,11 5 3 15,-2-5-1-15,1 5-3 0,-9 1 1 16,9 3 0-16,-9-5 2 0,9 7-1 0,-1-6 5 15,-7 0 2-15,7 5 3 0,2-6 0 16,-2 1-3-16,1 1-2 0,9-7-2 16,-10 3 4-16,10-3-2 0,0 1 3 0,0-4-3 15,0-4 0-15,8 4 0 0,-8 4-3 16,0-5 3-16,8 5-1 0,-8 0 0 0,9 0 1 16,1 5 0-16,-10 0 3 0,8 10-4 15,0-5 3-15,1-1 3 0,-9 6-5 16,8 6 0-16,1-1-4 0,1-5 2 0,6 4 1 15,-7 2 1-15,9-2 2 0,-9 2 3 16,9-2 0-16,-1 3 2 0,1-3-4 0,-1-4-3 16,2 0 0-16,-2 0-1 0,1-4 0 15,7-7-3-15,-6 5 3 0,8-4 3 16,-10-5 0-16,9 6-1 0,1-7-1 0,-10 1-1 16,10 0 0-16,-9-5-3 0,9 5-2 15,-10 0 5-15,10 6-1 0,-10-7 2 0,-7 10 2 16,7-3 7-16,1 9 3 0,-9-5-4 15,-1 5-1-15,9 5 4 0,-7 0-9 16,-2-1 1-16,1 2 0 0,-1 4 2 0,-8-4 5 16,9 3 3-16,9-4-1 0,-10 0-3 15,1 0-1-15,1-5-2 0,-2-5-3 0,1 0-2 16,7 0 0-16,-6-10 0 0,-1 5-2 16,-1-10 1-16,1 0 2 0,-1 0 2 15,2-11 3-15,-10 7 5 0,8-6 1 0,-8-6 1 16,0 5-6-16,-10-3-2 0,10-7-3 15,-8 5-3-15,-2-2-3 0,-8-2-1 0,0-6 1 16,-1 1 1-16,2-2-1 0,-10 4 7 16,0-9 0-16,0 13 2 0,0-1-1 15,0-1 0-15,-10 7-1 0,10 4-6 0,-8-1 3 16,-1 6 4-16,9 6 4 0,-9-2 1 16,0 1 3-16,1 10 7 0,-2-6-6 0,1 6 1 15,-8 0-2-15,7 6-3 0,2-6-5 16,-1 4-5-16,-9 2 0 0,9-3-2 15,-9 3-2-15,9-1 0 0,-9 0 3 0,1 0-1 16,7 5 1-16,-7-5-1 0,7 0 2 16,-7 5 5-16,-1-5-5 0,1 5 1 0,7 0 1 15,-7 0 0-15,-10 0-5 0,8 0 1 16,2 5 2-16,-1 0 0 0,-9 0 0 0,0 0 1 16,10 0 5-16,-10 4-3 0,0-2-2 15,0-3 0-15,0-4-1 0,9 6-4 16,1-6-3-16,-2 0 0 0,2 0 0 0,7-6 1 15,-7 2-1-15,-1-7 3 0,9-4 3 16,0 0-2-16,-8-1 0 0,8-3-1 16,-1 0-2-16,-7-3 2 0,7-2-3 0,2 4 3 15,-11 0 4-15,11-5 3 0,-9 4 1 16,7 6 0-16,-7 1 5 0,7-3 1 16,-7 3-2-16,-2 4 1 0,11 0 2 0,-10 0 1 15,-9 0-9-15,10 4-2 0,-10-3 1 16,8 4-4-16,-8-1 0 0,0 2-3 15,10 0 3-15,-10-2 0 0,0 0 0 0,1 2-3 16,7-7-4-16,-6 6 4 0,6-5 3 16,1 5-3-16,-9-5-2 0,10 0 7 0,-2 4 1 15,2-3 0-15,-1-1-1 0,0 5 4 16,1-5 4-16,-2 6-4 0,2-3 0 0,7 2 2 16,-7 1-3-16,-1-1-1 0,1 5-3 15,-2-5 2-15,-8 5 0 0,9 0-1 16,-9 5 1-16,1-5-1 0,0 5 1 0,-1-1-1 15,-9 1-2-15,9 6-2 0,-10-5 2 16,2 3-2-16,0 1 4 0,-9-1-5 0,7-3 1 16,1 4 0-16,1 0-2 0,8-5-1 15,-9 1-7-15,10-2-1 0,-1-4-10 16,8 0-8-16,-6-4-4 0,6-2-4 0,1 1 2 16,1-5 6-16,-10 0 6 0,8 0 12 15,2 0 2-15,-1 0 8 0,0-4 3 0,9 2 2 16,-18 3-1-16,19-1 1 0,-11-6 2 15,2 12 0-15,-1-6-1 0,-1 0 1 16,2 5 1-16,-10-1 1 0,0 2-5 0,9 4-1 16,-7 0 2-16,-12 0 2 0,1 0 0 15,1 4 0-15,-1 2 7 0,1 3 0 0,-10 1-1 16,1 6 0-16,-2-6-1 0,-8 5-2 16,10 1-3-16,-1-2 2 0,-9 6-2 15,10-10-2-15,-10 6 0 0,11-7 2 0,-3 1-6 16,11-1-4-16,-11-2-2 0,11-3-1 15,8 2-4-15,-8-12-6 0,8 2 4 0,0-3 3 16,0 3 5-16,0-1 1 0,1-5 6 16,8 1 7-16,-9-1-1 0,9-2-1 15,-9 3-1-15,10-1 2 0,-10 1 1 0,8-1-2 16,2-2-3-16,-10 8-1 0,0-1 2 16,0-5 6-16,9 10-6 0,-17-5 6 0,8 5 1 15,0 0 5-15,1 0 0 0,-11 5-6 16,2-5 2-16,8 10-1 0,-8-5-1 15,-1-1-1-15,1 1-1 0,-11 6 2 0,11-5-2 16,-10-2-1-16,9 1 3 0,-8 0-5 16,7 5-3-16,-7-10 2 0,-1 4-1 0,10-4-6 15,-1 0-2-15,1 0 0 0,-1-4-2 16,-1-1 0-16,2 0-2 0,8-5 2 0,-8 0 3 16,8-1 0-16,0 2 2 0,0-6 2 15,1-1 1-15,-1 6 3 0,0-4 0 0,0 3 4 16,1-4 0-16,-1 5-3 0,0 6 3 0,0-6 4 15,0 5-2-15,0-1 1 0,0 1-1 16,-8 5-1-16,-1 0-2 0,1 0-6 0,-1 5 1 16,-9 1 0-16,9 3 1 0,-9 1-1 15,-7 0 0-15,6 1 3 0,2-1 1 16,-10-1-2-16,9 1 2 0,1 0 3 0,-10-4 1 16,9 4-5-16,1-10-2 0,-1 5-1 15,9 0 1-15,-8-5-6 0,-1 0 3 0,9 0-1 16,-7-5 2-16,6 0-2 0,1 0-1 15,-8-6 0-15,7 1-1 0,2 0-1 16,0 1 0-16,-1-1 7 0,1-1 6 0,-2 1 4 16,1 0 1-16,9 1 2 0,-8 3 0 15,8-3-1-15,0 3-1 0,-8 6-3 0,8-5-1 16,0 5 2-16,-9 0 1 0,9 0-3 16,1 5-5-16,-10-5-2 0,9 6 0 15,-8-2-3-15,8 1-3 0,-9-5-2 0,9 6 1 16,-8-1 3-16,8-5-1 0,0 4-4 0,0-4 1 15,-8-4 0-15,8 4-4 0,0-5-2 16,8-1 1-16,-7 1 4 0,9-5 1 16,-10 1 1-16,8 4 1 0,-8-6 2 0,10 1 3 15,-1 0 2-15,1 0-3 0,-10 0-1 16,8 0 4-16,2 0 2 0,-9 0-2 0,7 5-4 16,-8-4 2-16,10 2-1 0,-10 3-1 15,9-2 0-15,-1 6 3 0,-8-6 3 16,2 6 0-16,-2 6 2 0,9-6 1 0,-9 6 0 15,0-2-5-15,0 3 6 0,-9 2 3 16,9 1 0-16,0-1-2 0,-8 1-4 0,8 2 0 16,-8-3-4-16,-1 6 0 0,1-1 0 15,-2-2 0-15,2 3 3 0,8-6 2 16,-9 2-3-16,1-1-2 0,-1-1-4 0,9 2 2 16,-8-2-1-16,8-3 0 0,-10-1 1 15,12-1-2-15,-12-4 1 0,10 6 3 0,1-6 1 16,-11 0-1-16,11-6 1 0,-10 6 1 15,9-4-2-15,0-1-2 0,-8-1-5 16,8 2 2-16,0-1-3 0,1-1 2 0,-10-4 1 16,9 6 2-16,1-2 4 0,-1-3 1 15,0 3 4-15,0 1-1 0,0 1 1 0,0 4-2 16,1 0 0-16,-1 0 0 0,0 4 0 16,0-4 2-16,0 5 1 0,-9 6 0 15,9-1 2-15,0-6-3 0,-8 6-3 0,8 5-4 16,-8-4 2-16,-1 3-1 0,9-4-3 15,-8 1-5-15,8-1-3 0,-8 0-4 0,-1-1-9 16,9 2-2-16,-10-11-2 0,12 6 5 16,-2-6 0-16,0 0 5 0,0 0-1 15,0-6-1-15,9 2 3 0,-9-3-3 16,10-2 3-16,-2-1-1 0,-8-5 8 0,10 5 1 16,-1 0 1-16,-1-5 3 0,2 0 1 15,9 4 2-15,-10-4 1 0,-1 6 2 0,11-2 0 16,-11 1 3-16,11 5 3 0,-9-4 2 15,7 9 1-15,-7-7 2 0,-2 7 4 16,11 0-4-16,-11 7-3 0,-8-7-1 0,10 5-1 16,-1 4-1-16,-9-3 0 0,0 3-1 15,10 2 3-15,-10-1-1 0,0-1 0 0,0 7-3 16,0-6-4-16,0-1 0 0,1 1 3 16,-1 0 0-16,0 1-1 0,0-6-1 15,10 5 2-15,-10-5-1 0,0-1-1 0,8 1-1 16,-6 2-2-16,-2-7 3 0,9 4-1 15,-9-4 0-15,10-4-6 0,-10-3 2 0,8 2 3 16,-8 1-4-16,10-6 0 0,-1 0 1 16,-1-1 3-16,2 1-4 0,-1-4-2 15,1 3 3-15,-1 2 1 0,9-2 4 0,-9 2 3 16,9 3 5-16,-1 2 1 0,2-1 3 16,-9-1 3-16,7 6 1 0,1 0 3 15,1 6-4-15,-11-1 3 0,11 5-6 0,-11-1 2 16,1 7-2-16,9-6-6 0,-8 5 0 15,-1-1 1-15,0 2 0 0,1-1-5 16,-2 1 1-16,2-2 2 0,-1 1-2 0,-1-6 0 16,2 3-1-16,-1-2 1 0,1-6-5 15,-2 1 1-15,11 1-2 0,-10-2-9 0,9-4-1 16,-1 0 1-16,-7 0 1 0,9-4 7 16,-2-2-2-16,1 1 4 0,-9 1 6 15,1-2-3-15,7 2 2 0,1-8-6 0,-8 8 2 16,7-1 5-16,-7-5-3 0,7 5 3 15,-7 1-4-15,7-2 1 0,-7 6 1 0,9 0-5 16,-10 0 1-16,9 0-4 0,-9 0 7 16,-1 6 0-16,2 3-2 0,-1 1 4 15,1 5-3-15,-10-5 6 0,8 5-3 0,1 4-1 16,1-2 1-16,-10-3-1 0,9 1 1 16,1 0-5-16,-2 1 1 0,2-6 2 0,-1 0-3 15,9-5-2-15,-9 0 5 0,9-1 2 16,-9-4-1-16,9 0-3 0,1 0 4 0,-2-4 4 15,1-1-3-15,1-5-2 0,-2 5-1 16,-7-5 1-16,7 4 1 0,2-4-6 16,-1 0 2-16,-9 1 2 0,9-2 3 0,-9 7 0 15,1-6 0-15,7 0-1 0,-7 3-1 16,-2-2-2-16,2 5-3 0,-1-2-2 0,-1-3 0 16,-6 3 3-16,7 2-1 0,-1-2 2 15,-8 0 0-15,10 2 7 0,-1-1-5 16,-9 0 4-16,10 5 2 0,7 0-3 0,-7-5-1 15,-2 5-2-15,2 0-1 0,7 0-6 16,2-5 2-16,-1 5 2 0,0 0 0 0,9 0-2 16,-9-4 2-16,1 4 1 0,8-6-3 15,0 6 2-15,-10-4-1 0,10-3 0 16,0 2-1-16,0 5 1 0,0-4 0 0,0-1-5 16,0 0-2-16,0 5-2 0,0-5-14 15,0 5-16-15,0 0-20 0,0 0-35 16,0 0-80-16,0 0-130 0,-9 0-142 0,9 0-136 15,0 0-61-15,0 0-7 0,0-5 61 16,0 0 121-16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08.074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F6B6DC7-1E10-4F68-B416-235D07777D5A}" emma:medium="tactile" emma:mode="ink">
          <msink:context xmlns:msink="http://schemas.microsoft.com/ink/2010/main" type="inkDrawing"/>
        </emma:interpretation>
      </emma:emma>
    </inkml:annotationXML>
    <inkml:trace contextRef="#ctx0" brushRef="#br0">217 52 110 0,'0'-5'193'16,"0"0"9"-16,0 1 2 0,0-2 2 0,0 2 2 15,0-2-2-15,0-3-2 0,0 9-2 16,0-5 2-16,0 5 5 0,9-5 6 15,-9 10 11-15,8-5 6 0,1 5-3 16,9 4-16-16,-10 1-26 0,10 5-30 0,8 0-33 16,-9 10-33-16,9-1-20 0,0 4-16 15,8 6-6-15,-7 1-12 0,7 4-4 16,2 1-2-16,-10 3-1 0,9 1-2 0,-9 5-1 16,8-5 2-16,-8 5 0 0,1 0-2 15,-11 0-3-15,10-6 0 0,-8 6-5 16,-9 0-2-16,9-6-4 0,-18 6 4 15,8-4-8-15,-8-2-3 0,-8-3 2 0,-2 5-1 16,2-8-1-16,-19 3-7 0,11-5-3 16,-10-2 0-16,-10-4-11 0,1 1-4 0,1-1-5 15,-9-3-7-15,-1-13-11 0,1 7-8 16,-1-10-6-16,10-4-10 0,-10-6-10 16,1-6-11-16,-1 0-18 0,9-8-37 15,1-1-61-15,-10-3-76 0,18-2-78 0,-9-5-75 16,19 5-69-16,-2 6-25 0,0-5 34 15,9 4 68-15,1 0 82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11-12T09:20:48.21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39424E4-79A6-4D68-A443-936D38FBDF0B}" emma:medium="tactile" emma:mode="ink">
          <msink:context xmlns:msink="http://schemas.microsoft.com/ink/2010/main" type="inkDrawing" rotatedBoundingBox="23840,13652 24671,12381 25130,12681 24298,13952" semanticType="callout" shapeName="Other"/>
        </emma:interpretation>
      </emma:emma>
    </inkml:annotationXML>
    <inkml:trace contextRef="#ctx0" brushRef="#br0">733 65 72 0,'0'-4'216'0,"-8"-1"22"0,-1-2 15 16,9-2 18-16,-10 5 25 0,10-2 27 15,0 1 17-15,0 1 8 0,0-2-4 0,0 2-21 16,10-2-35-16,-10 0-46 0,9 6-43 16,8 0-35-16,-7 0-35 0,7 0-31 15,1 6-18-15,0 4-14 0,8 5-15 16,-8 0-10-16,9 5-13 0,-8 11-5 15,-2-1-4-15,10 10-4 0,-19 4-3 0,11 3-7 16,-19 3-2-16,8 0 2 0,-8 5 0 16,-8-5 1-16,-1 6-1 0,-9-1 2 15,-1-5-3-15,-6 5 0 0,-2-4-2 0,-10-1-2 16,2-5-4-16,-1 2 0 0,-8-4 4 16,-1 2-4-16,1-9-1 0,-1 5 4 0,1-11-2 15,-2-1 0-15,2-4-4 0,-1-4 2 16,10-1 0-16,-11 0-3 0,19-5 1 15,-8-5-7-15,8-1-5 0,10-3-11 16,-10-2-14-16,8 2-17 0,2 0-17 0,-1-6-12 16,10 0-18-16,-2 0-20 0,10 0-22 15,-9 0-23-15,1 0-31 0,8 0-30 16,0 0-18-16,0 0-7 0,-10 0 11 16,10-6 28-16,0 6 42 0,0-6 44 15,0 2 41-15,0 4 38 0,0-6 26 0,0-3 14 16,-9 4 8-16,9-5 5 0,0 0 1 15,0-6 1-15,-8 1 0 0,8 2 2 0,0-10 4 16,0 9 11-16,-9-6 14 0,9-1 13 16,0 2 22-16,0 4 24 0,0-1 23 15,0 7 12-15,-10-1 5 0,10 0 8 16,0 5 9-16,0 5 4 0,0 0 10 0,-8 10 13 16,8 0 7-16,-9 4-6 0,9 7-15 15,-10-1-18-15,2 0-26 0,-1 5-25 16,9 0-17-16,0 1-9 0,-10-1-11 0,10 0-7 15,0 0-8-15,0-5-10 0,10 0-8 16,-10-5-5-16,9 0-3 0,-1 1 1 16,11-1-5-16,-11-5 0 0,2 1 0 0,7-7-7 15,2 1-7-15,-2 0-19 0,1 0-32 16,9-1-61-16,0-4-119 0,-10 0-139 16,10 0-149-16,0-4-106 0,-9-1-33 15,9 0 28-15,-18 0 99 0,9-6 136 0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31.346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FB37C91-489F-4123-9EC3-232C380C96BA}" emma:medium="tactile" emma:mode="ink">
          <msink:context xmlns:msink="http://schemas.microsoft.com/ink/2010/main" type="inkDrawing"/>
        </emma:interpretation>
      </emma:emma>
    </inkml:annotationXML>
    <inkml:trace contextRef="#ctx0" brushRef="#br0">122 1379 29 0,'-8'21'152'0,"8"-7"17"16,0 0 24-16,0-4 24 0,0-5 15 16,-8-1 5-16,-2 1-3 0,10-5-2 0,-8-5-1 15,0 1-5-15,-1-5-10 0,0-6-15 16,0-4-23-16,1-2-27 0,-1-3-32 15,0-5-20-15,1-10-20 0,-2-1-17 0,2-4-15 16,8-4-14-16,0-5-12 0,0-2-8 16,0 2-3-16,8-6-3 0,-8 0-5 0,18 1 2 15,-9-1 0-15,17 0 3 0,-8 6 1 16,8-6 0 0,8 0 1-16,1 6 3 0,-1 4 1 0,10 0-3 15,9 0-1-15,-2 6 1 0,1 3-1 0,9 1-1 16,1 6 0-16,7 3 0 0,-1 1 0 15,11 4-2-15,0 5-2 0,-2 6-2 16,1-6-1-16,1 11 2 0,-1-1-2 0,0 4 1 16,0-3 3-16,-9 9 0 0,10 0-3 15,-9 0-1-15,-1 9-1 0,-9-3 3 16,1-2-5-16,0 6 1 0,-9 0 2 0,-8 0-1 16,7 5 3-16,-15-5-4 0,-2-1-12 15,-7 1-33-15,-1-5-52 0,0 5-73 0,-10-5-90 16,2-1-92-16,-9-4-82 0,-1 6-71 15,2-12-1-15,-2 6 46 0,-8-4 71 16,0 4 87-16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26:07.336"/>
    </inkml:context>
    <inkml:brush xml:id="br0">
      <inkml:brushProperty name="width" value="0.15875" units="cm"/>
      <inkml:brushProperty name="height" value="0.15875" units="cm"/>
      <inkml:brushProperty name="color" value="#5B9BD5"/>
      <inkml:brushProperty name="fitToCurve" value="1"/>
    </inkml:brush>
  </inkml:definitions>
  <inkml:traceGroup>
    <inkml:annotationXML>
      <emma:emma xmlns:emma="http://www.w3.org/2003/04/emma" version="1.0">
        <emma:interpretation id="{D8554D1A-CCA2-4426-A5A5-0190542613AC}" emma:medium="tactile" emma:mode="ink">
          <msink:context xmlns:msink="http://schemas.microsoft.com/ink/2010/main" type="inkDrawing" rotatedBoundingBox="11690,7351 15933,8704 15471,10152 11228,8798" semanticType="callout" shapeName="Other">
            <msink:sourceLink direction="with" ref="{0AE101D7-A9F5-4BD9-A92F-3BBB70705B55}"/>
            <msink:sourceLink direction="with" ref="{C3E88708-9BF8-4361-A2B6-DC9EB8841CEF}"/>
          </msink:context>
        </emma:interpretation>
      </emma:emma>
    </inkml:annotationXML>
    <inkml:trace contextRef="#ctx0" brushRef="#br0">0 552 105 0,'0'0'181'0,"0"0"7"16,10 0-7-16,-10-4-24 0,9 4-25 15,-9-5-20-15,8-6-12 0,1 7 4 16,0-7 9-16,0 2 13 0,9-2 10 16,-9-4 11-16,9 6-2 0,-1-7 5 0,2 1-1 15,-2 0-1-15,1-6-5 0,9 7-13 16,0-6-5-16,0 0-7 0,0-1-11 16,-2 2-7-16,12-1-5 0,-1 0-4 0,8-5-8 15,1 4-3-15,9 2-1 0,-10-7-7 16,10 6-7-16,8-1-3 0,0 7-6 15,1-6-19-15,9 4-10 0,-1 2-3 16,10-2-7-16,0 1-9 0,-2 6-5 0,10-2 2 16,1 1-2-16,-1 0 1 0,10 5-2 15,-10 5 2-15,1 0 5 0,-1 5 3 16,0 0 5-16,-9 4-1 0,0 8 10 16,-7 3 2-16,-2 0 2 0,-1 4-1 0,-6 7-1 15,-11 4 1-15,1 0-5 0,-9 5-1 16,-1 4-4-16,-9 2-2 0,-8 5 3 15,0-1-5-15,0 5-2 0,-8 1-2 16,-2 3-3-16,-8-3-1 0,-9 5-6 0,9-7 5 16,-9 1-1-16,-9-5 6 0,9 1 0 15,-9 0 0-15,-8-11-1 0,7 0-5 16,1-4 2-16,-9-12-7 0,9 1-1 0,-8-5 0 16,-1-4 0-16,9-12-2 0,-18 2-4 15,9-6 2-15,1-6 1 0,-10 2-3 16,9-7 0-16,-1-2 4 0,2-3 2 0,-1 1 0 15,1-1 1-15,-2-3-1 0,1-2-4 16,9 1 2-16,1 0-4 0,-1 0 2 16,9-1 0-16,0 1 4 0,0-4 2 0,9 4-5 15,8-6 2-15,-7 5 0 0,17-3 0 16,-10 4 2-16,18-5 1 0,-8 6 6 16,10-3 0-16,-2 2 0 0,9 5 1 15,-8 5-1-15,9-4-2 0,-1 3-6 0,10 2 5 16,-9 3 3-16,-1 6-3 0,2 0 2 15,7 0 5-15,-9 10 6 0,10-5-5 16,-10 10 0-16,10 1 8 0,-9-1 0 16,9 5 0-16,-10 6 0 0,10 2 0 0,-10 3-3 15,1-2-4-15,-1 7-2 0,-7 5-3 16,7 0-2-16,-9-3-3 0,2 8-3 16,-11 0 2-16,1-2-2 0,0 6-2 15,-9 6 2-15,-1-5 0 0,-7 4 0 0,-1-5 0 16,-9 5 0-16,0 1-5 0,-9-6-2 15,-1 0-14-15,2-4-28 0,-9-1-41 0,-2-5-67 16,1-5-123-16,1-6-147 0,-2 2-144 16,-8-5-85-16,10-7-21 0,-1-4 39 15,0-4 109-15,1-2 142 0</inkml:trace>
    <inkml:trace contextRef="#ctx0" brushRef="#br0" timeOffset="1294.4071">3472 1408 82 0,'0'-9'165'0,"8"3"-5"16,-8 0-6-16,0-4 5 0,0 10 21 16,10 0 39-16,-10 0 44 0,0 0 45 15,9 10 35-15,-9 2 18 0,0-3 0 0,0 10-31 16,0 2-48-16,-9 4-51 0,9 6-49 15,0-1-43-15,0-1-36 0,-10 6-22 16,10 6-5-16,0-6-3 0,-8 7-5 0,8-4-3 16,0 2-8-16,0-4-3 0,0-1-7 15,0 1-8-15,0-7-1 0,0 1-3 16,8-4-7-16,-8-1-4 0,0-6-3 0,10-3 1 16,-1-1-4-16,-1 1 1 0,1-12 3 15,1 2 5-15,-2-2 2 0,10-8 3 16,-1-2-4-16,10 2-2 0,0-12-2 15,0 1-3-15,9-1-6 0,-1-8-7 0,2 4 3 16,7-6-3-16,-9-4-6 0,11 5-1 16,-2 0-1-16,1 0 0 0,-1 5-8 15,-7-1-24-15,-2 1-38 0,1 5-53 16,-1 0-93-16,-8 5-172 0,0 0-175 0,-9 5-138 16,-1 5-45-16,2 0 8 0,-11 0 69 15,11 5 159-15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27:49.878"/>
    </inkml:context>
    <inkml:brush xml:id="br0">
      <inkml:brushProperty name="width" value="0.15875" units="cm"/>
      <inkml:brushProperty name="height" value="0.15875" units="cm"/>
      <inkml:brushProperty name="color" value="#5B9BD5"/>
      <inkml:brushProperty name="fitToCurve" value="1"/>
    </inkml:brush>
  </inkml:definitions>
  <inkml:traceGroup>
    <inkml:annotationXML>
      <emma:emma xmlns:emma="http://www.w3.org/2003/04/emma" version="1.0">
        <emma:interpretation id="{FD2F83CF-AD96-4883-818F-324AC13E94B3}" emma:medium="tactile" emma:mode="ink">
          <msink:context xmlns:msink="http://schemas.microsoft.com/ink/2010/main" type="inkDrawing" rotatedBoundingBox="16875,10630 19914,6936 20713,7594 17674,11288" semanticType="callout" shapeName="Other">
            <msink:sourceLink direction="with" ref="{0AE101D7-A9F5-4BD9-A92F-3BBB70705B55}"/>
            <msink:sourceLink direction="with" ref="{906572A7-E050-4EC6-825A-CA0BB16DBF7E}"/>
          </msink:context>
        </emma:interpretation>
      </emma:emma>
    </inkml:annotationXML>
    <inkml:trace contextRef="#ctx0" brushRef="#br0">155 3717 96 0,'0'0'107'0,"0"0"8"16,0-5 4-16,0 0-1 0,-8 1-1 15,8-2-6-15,0 0-8 0,0 2-9 16,-10-6-5-16,10 5-3 0,-9-5-5 0,1 1-1 16,8-1-2-16,-10-1 2 15,1-4 5-15,9 1 6 0,-8-3 7 0,-2 3 9 16,10-2 10-16,-9-4 10 0,1 1 5 16,-1-2 7-16,9 0 3 0,-10-3-1 15,2 3-1-15,8-8-7 0,-9 4-5 16,-1-6-5-16,10 2-8 0,-8-2-7 0,8 1-9 15,-9-6-11-15,9 7-8 0,0-6-12 16,0 4-13-16,0-4-11 0,0 6-10 16,0-7-5-16,9 1-6 0,-9-5-7 0,8 4-2 15,-8 1 4-15,10-5 2 0,-10-1 1 16,9 6 2-16,-1-5 0 0,2 1 4 16,-1-2 2-16,-1 1-1 0,1-1 5 0,9 2 0 15,-9-2 4-15,9 1 0 0,1 0-5 16,-2-1 0-16,1-3 1 0,9 3 1 15,0-4-2-15,0 0-1 0,-2 0 8 16,12-2-2-16,-1-3-1 0,-1 5 3 0,10-5 0 16,-9 0 4-16,8 1-5 0,1-1 3 15,-1 4-2-15,1 0-1 0,-1 1-2 16,2 4-2-16,8 1 1 0,-10 1-4 0,1 4-2 16,7 0 1-16,-6 4-3 0,-2 0-5 15,1 2-2-15,9 9 1 0,-10-5-2 16,1 4-4-16,-1 7 1 0,1-1 2 15,-9 4-2-15,-1 3 0 0,11-4 0 0,-19 12-1 16,8-4 2-16,0 8 0 0,-8-4 1 16,0 12 0-16,0-4 0 0,-10 3 1 15,10-2 0-15,-8 7 0 0,-2-1-3 16,10 0 0-16,-9 5 0 0,-9-5-1 0,9 5-4 16,-1 0-2-16,1 5 1 0,-9-6-3 15,9 8 1-15,-9-3-1 0,1 2-2 0,7 4 0 16,-9-5 2-16,2 0-2 0,-10 6-1 15,9-7 0-15,-1 2 1 0,-8-1 1 16,0-5-4-16,0-1 3 0,0-4-1 16,0 1 0-16,0-1 0 0,-8 0-2 0,-1-5 1 15,-1 1 1-15,2-2 1 0,-1 2-3 16,-9-2 1-16,9 2 0 0,-9-7-1 16,9 2 0-16,-9-2-1 0,1 2 1 0,8-6-2 15,-9 4 0-15,9-4 1 0,-9 0-1 16,10 0 0-16,-11 0-1 0,11-4 2 15,-1 4-1-15,-9-6 0 0,9 2 0 16,-9-2 0-16,9 2 0 0,-9-2-1 0,9 1 0 16,-9-4 2-16,9-2 0 0,1 7-1 15,-11-8 1-15,11-2 2 0,-2-1-2 16,2 6 0-16,-11-7 0 0,11-5 0 0,-1 8-2 16,1-4 1-16,-2-3 0 0,1 0-2 15,1 0-1-15,-2 0 1 0,1 6 0 16,1-7 2-16,-2 1 0 0,1-6 0 0,9 7 1 15,-8 0-2-15,-1-3 0 0,9-2-2 16,-10-3 1-16,10 3 1 0,0-2 1 16,0 2 2-16,-8 3-2 0,8-3 3 15,0-2 0-15,0 1-1 0,8 2 0 0,-8 0-1 16,0 4 3-16,0 0-4 0,0-7 0 16,10 6 1-16,-10 0-2 0,0 0 0 15,9-1 0-15,-1 2 0 0,-8-2 2 0,9 1 0 16,1 0 1-16,-2 1 2 0,1-3 0 15,9-2 0-15,-9 4 1 0,1-5-1 16,7 5 2-16,1-5 1 0,-9 4 1 0,17 1 1 16,-17-4 4-16,9 4-2 0,9-6-2 15,-10 5-1-15,2-3 3 0,8 0 0 16,-9-3-4-16,8 3 4 0,-8-2 2 16,9 2 1-16,-9-2 0 0,8 1 4 0,1 5 2 15,-9-5 0-15,9 0-1 0,0 4 2 16,-10 1 1-16,10-4-2 0,0 3-2 15,0-4-2-15,0 5-1 0,0-4 1 16,8 3-2-16,-8 1 1 0,9-6-2 0,-9 6 0 16,8 0 0-16,2-5 1 0,-2 10-1 15,1-6-1-15,-9 7 1 0,8-6 0 16,1 4 0-16,-10 7 1 0,10-6 0 0,1 5 1 16,-12-1 3-16,12 2-3 0,-1-2 1 15,-10 7-1-15,10-7-1 0,-1 6 0 16,1 5-1-16,-9-4 0 0,8 4 0 15,2 0-2-15,-2 0-2 0,-8 0-4 0,9 0-1 16,-1 0 1-16,1 4-3 0,-9-4 0 16,9 5-2-16,-10 1-7 0,11-6-24 15,-10 5-39-15,-2-1-64 0,-6 2-92 16,-1-1-111-16,-1 4-223 0,-7-2-242 0,-1 1-105 16,-9 8-9-16,0-6 51 0,-9 6 92 15,9-7 219-15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25:32.872"/>
    </inkml:context>
    <inkml:brush xml:id="br0">
      <inkml:brushProperty name="width" value="0.15875" units="cm"/>
      <inkml:brushProperty name="height" value="0.15875" units="cm"/>
      <inkml:brushProperty name="color" value="#5B9BD5"/>
      <inkml:brushProperty name="fitToCurve" value="1"/>
    </inkml:brush>
  </inkml:definitions>
  <inkml:traceGroup>
    <inkml:annotationXML>
      <emma:emma xmlns:emma="http://www.w3.org/2003/04/emma" version="1.0">
        <emma:interpretation id="{E4723DAB-8CD0-4EB7-BA15-26FA899A1C75}" emma:medium="tactile" emma:mode="ink">
          <msink:context xmlns:msink="http://schemas.microsoft.com/ink/2010/main" type="writingRegion" rotatedBoundingBox="14673,10799 15146,10799 15146,11829 14673,11829"/>
        </emma:interpretation>
      </emma:emma>
    </inkml:annotationXML>
    <inkml:traceGroup>
      <inkml:annotationXML>
        <emma:emma xmlns:emma="http://www.w3.org/2003/04/emma" version="1.0">
          <emma:interpretation id="{80BF47D9-E02E-4EC3-A283-8549D5A4DA20}" emma:medium="tactile" emma:mode="ink">
            <msink:context xmlns:msink="http://schemas.microsoft.com/ink/2010/main" type="paragraph" rotatedBoundingBox="14673,10799 15146,10799 15146,11829 14673,118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619C3A-53E3-4813-BDB1-29C15394DAF4}" emma:medium="tactile" emma:mode="ink">
              <msink:context xmlns:msink="http://schemas.microsoft.com/ink/2010/main" type="line" rotatedBoundingBox="14673,10799 15146,10799 15146,11829 14673,11829"/>
            </emma:interpretation>
          </emma:emma>
        </inkml:annotationXML>
        <inkml:traceGroup>
          <inkml:annotationXML>
            <emma:emma xmlns:emma="http://www.w3.org/2003/04/emma" version="1.0">
              <emma:interpretation id="{0AE101D7-A9F5-4BD9-A92F-3BBB70705B55}" emma:medium="tactile" emma:mode="ink">
                <msink:context xmlns:msink="http://schemas.microsoft.com/ink/2010/main" type="inkWord" rotatedBoundingBox="14673,10799 15146,10799 15146,11829 14673,11829">
                  <msink:destinationLink direction="with" ref="{D8554D1A-CCA2-4426-A5A5-0190542613AC}"/>
                  <msink:destinationLink direction="with" ref="{FD2F83CF-AD96-4883-818F-324AC13E94B3}"/>
                  <msink:destinationLink direction="with" ref="{1ECDDC54-EB69-40B6-86DD-B140883F7A6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3343 3292 52 0,'-8'-10'138'16,"8"6"1"-16,0-6-5 0,0-1-10 16,-10-4-21-16,10 5-16 0,0-5-5 0,10 0 2 15,-10 0 8-15,0-1 8 0,0-3 9 16,8 4 2-16,1-5-3 0,1 5-3 15,-2-6 0-15,9 0 9 0,2 7 17 16,-1-6 16-16,-1-1 16 0,2 7 15 0,8-1 7 16,-10 0-2-16,9 5-14 0,-7 0-13 15,-1-1-12-15,8 7-8 0,-8 4-10 16,1 0-8-16,-11 4-4 0,1 12-9 0,1 3-10 16,-10 2-10-16,0 9-11 0,0 6-4 15,-10-1 0-15,1 5 0 0,1 4-3 16,-2 2-2-16,-7-1 4 0,7-4-1 15,-7 3-4-15,8-2-2 0,-9-4-8 0,9-7-4 16,-1-1-6-16,2 1-7 0,-1-12-2 16,0 2 1-16,0-11 2 0,9 5-5 15,-8-10-7-15,8-5-4 0,8 0-8 16,-8-5-5-16,9-5-4 0,-9-1-2 0,9-4 2 16,0 5-3-16,9-4 1 0,-9-2-3 15,9 2 0-15,-9 4 1 0,8-1-2 0,1 7 1 16,1-2-2-16,-2 6 2 0,10 0 0 15,-9 6 0-15,-1-2 1 0,1 7 0 16,1 3 3-16,-2 7 0 0,1-2 3 16,-9 6 1-16,-9 1-1 0,8 4 2 0,-8 0-1 15,-8 0 1-15,8 5 1 0,-9-5 2 16,-1 1 8-16,-7-2 5 0,-1-3 12 16,1-2 2-16,-1 2 1 0,-9-5 2 0,0-1-2 15,0-5-5-15,0-6-4 0,1-3-5 16,-1-1-2-16,0-5-4 0,1 0-5 15,-1-5-4-15,8 5-5 0,2-6-4 16,-1-3-2-16,9 3-3 0,-9 1-3 0,9-5-8 16,1 6-27-16,8 4-39 0,-10-5-57 15,10 5-60-15,0 0-109 0,0 0-173 16,0 5-155-16,10-1-116 0,-10 2-26 16,0 3 20-16,8 2 87 0,-8-1 168 0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14:58.676"/>
    </inkml:context>
    <inkml:brush xml:id="br0">
      <inkml:brushProperty name="width" value="0.15875" units="cm"/>
      <inkml:brushProperty name="height" value="0.15875" units="cm"/>
      <inkml:brushProperty name="color" value="#5B9BD5"/>
      <inkml:brushProperty name="fitToCurve" value="1"/>
    </inkml:brush>
  </inkml:definitions>
  <inkml:traceGroup>
    <inkml:annotationXML>
      <emma:emma xmlns:emma="http://www.w3.org/2003/04/emma" version="1.0">
        <emma:interpretation id="{D47A84F8-6291-40FD-8617-855FB75883C5}" emma:medium="tactile" emma:mode="ink">
          <msink:context xmlns:msink="http://schemas.microsoft.com/ink/2010/main" type="writingRegion" rotatedBoundingBox="7265,5431 9831,9697 8315,10608 5750,6342"/>
        </emma:interpretation>
      </emma:emma>
    </inkml:annotationXML>
    <inkml:traceGroup>
      <inkml:annotationXML>
        <emma:emma xmlns:emma="http://www.w3.org/2003/04/emma" version="1.0">
          <emma:interpretation id="{96397E97-B46B-4225-9443-B7728B19FA82}" emma:medium="tactile" emma:mode="ink">
            <msink:context xmlns:msink="http://schemas.microsoft.com/ink/2010/main" type="paragraph" rotatedBoundingBox="7265,5431 9831,9697 8315,10608 5750,6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9DD657-5598-42F7-ADFD-B18827756D54}" emma:medium="tactile" emma:mode="ink">
              <msink:context xmlns:msink="http://schemas.microsoft.com/ink/2010/main" type="line" rotatedBoundingBox="7265,5431 9831,9697 8315,10608 5750,6342"/>
            </emma:interpretation>
          </emma:emma>
        </inkml:annotationXML>
        <inkml:traceGroup>
          <inkml:annotationXML>
            <emma:emma xmlns:emma="http://www.w3.org/2003/04/emma" version="1.0">
              <emma:interpretation id="{59EDACC8-2C12-4665-B1B3-71E88D9EA20A}" emma:medium="tactile" emma:mode="ink">
                <msink:context xmlns:msink="http://schemas.microsoft.com/ink/2010/main" type="inkWord" rotatedBoundingBox="7265,5431 8494,7474 6978,8385 5750,6342">
                  <msink:destinationLink direction="with" ref="{76722B9F-E362-48C5-A551-297247BC7700}"/>
                </msink:context>
              </emma:interpretation>
            </emma:emma>
          </inkml:annotationXML>
          <inkml:trace contextRef="#ctx0" brushRef="#br0">-2674-2628 106 0,'-9'5'128'0,"9"-5"-3"15,0 0-8-15,0 5-11 16,0-5-7-16,0 0-10 0,0 0-6 0,0 0-6 15,0 0-4-15,0-5-4 0,0 5-4 16,0 0-1-16,9-5-2 0,-9 5-2 0,0-4 3 16,0-2 2-16,8 2 3 0,-8-3-1 15,10-2 0-15,-10-1 0 0,9 5 0 16,9-5 0-16,-9 0-1 0,-1 4-1 16,2-4-2-16,7 1-3 0,2-1-2 0,-2-1-5 15,10 1-4-15,-9 0 0 0,9 1-4 16,0-2 1-16,0-4-1 0,8 6 1 15,-8-2 4-15,9-4 3 0,-1 5 5 16,0 1 5-16,1-7 4 0,9 6-3 16,-9-5-3-16,9 6-8 0,-9-2-7 0,7 5-11 15,-6-4-8-15,7 6-1 0,2-1 1 16,-11 5 2-16,0 0 6 0,11 5 14 16,-11-1 13-16,1 6 10 0,-1 7 3 0,1 2 1 15,0 2-1-15,0 3-14 0,-9 7-13 16,8-2-11-16,1 6-8 0,-9 5-7 15,8-4-7-15,-8 9 1 0,0-5-3 16,0 0-6-16,-9 5 0 0,-1 1-3 0,2 0-1 16,-2-7-1-16,1 8-1 0,-18-13 3 15,9 6 0-15,-9-5-1 0,0-6 2 16,0 7-2-16,-9-11 2 0,1-4-5 16,-11-1 0-16,11 0 2 0,-11-5-2 0,2-5 0 15,-10 0 1-15,0-5 2 0,9 1 0 16,-9-2-4-16,10-4 3 0,-10 0 0 0,0 0-4 15,9-4 0-15,-9-2 0 0,10 1 3 16,-10 0-5-16,8-5 0 0,2 0 4 16,-1-4-2-16,10-2 1 0,-11 0-2 15,11 1 0-15,8-5 2 0,-10 5-3 16,1-10 4-16,9 6-1 0,0-7 2 0,0 1 2 16,9 5-4-16,-9-5 1 0,10-1-1 15,-2 7 1-15,1-6-1 0,1 4-2 16,-2 1 4-16,10 0 3 0,-9 6-7 15,8-7 3-15,1 6 3 0,1 0-3 0,8-1-2 16,-10 1 2-16,10 6 4 0,0-1-4 16,8-1 0-16,-8 2 0 0,8-2 2 15,2 6 2-15,-1 1 1 0,-1-2-4 16,1 1-1-16,-1 5 1 0,2-4 2 0,-2 4-6 16,1 0 1-16,-9 0 2 0,8 0 1 15,1 4 0-15,-10 1-1 0,1 1 4 16,9-2-1-16,-9 1 1 0,0 6 1 0,0-7-2 15,0 12 1-15,8-6-1 0,-8-1-2 16,0 6 0-16,0 1 1 0,0-1-1 16,0 4 0-16,0 2-4 0,-2 0 2 15,2-2 1-15,-9 6-5 0,9 1 4 0,0-2 1 16,-10 6 0-16,2 1-1 0,-1 0 3 16,-1 3 4-16,-8-3-2 0,9 9-3 15,-9-5 3-15,1 5 2 0,-10 5-2 16,8-4 0-16,-8 4-1 0,0-1-1 0,-8 2 0 15,8-6 1-15,-10 5-4 0,1-5 2 16,-9 5 3-16,9-4-1 0,-8-1 1 16,-1 0-4-16,-1-6 5 0,-8 3-3 0,10-1-4 15,-10-8-1-15,9 3 1 0,-9-1-2 16,10-4-3-16,-1-1 0 0,1 0 3 16,-2-10 1-16,1 4-4 0,1-2 2 15,8-8-3-15,-1 1 2 0,2-1-3 0,-1-3 3 16,-1 0 1-16,2-6 1 0,8 0-1 15,-9 0-3-15,0 0-3 0,9-6 1 16,-9 0-2-16,9 2-1 0,0-1 2 0,-8 0 0 16,8 0-2-16,-9-4-6 0,9-1-5 15,-10 3-10-15,2-2-7 0,8-1-3 16,-9 0 2-16,9-1-2 0,-10 1-3 16,10 1-5-16,0 4-12 0,-8 0-19 0,8-1-26 15,0-3-34-15,0 9-42 0,0-6-45 16,0 2-52-16,0 4-56 0,0 0-60 15,0 0-29-15,0 0 17 0,0 0 42 16,0 0 61-16</inkml:trace>
          <inkml:trace contextRef="#ctx0" brushRef="#br0" timeOffset="51139.6461">-725-1460 11 0,'5'-3'188'16,"-5"0"20"-16,0 0 8 0,0 0 1 15,0 0-1-15,0-2-9 0,5 1-13 0,-5-1-12 16,0 2-10-16,0-3-14 0,0 0-17 16,5 1-18-16,-5-5-18 0,0 4-20 15,0 1-16-15,0-4-11 0,-5 3-5 16,5 0-1-16,0-3 4 0,0 3 8 0,0 1 10 16,0-2 10-16,-5 1 10 0,5 4 7 15,0-4 3-15,0 0-3 0,0 3 0 16,0 0-8-16,-5 1-10 0,5-1-8 0,0-1-7 15,0 2-4-15,0 2-5 0,0-3-5 16,0 3-6-16,0 0-2 0,0 0-6 16,0 3 5-16,0-3 2 0,0 6 11 15,0-1 10-15,0 1 12 0,0 6 16 0,0 0 5 16,0 2 6-16,0 1 0 0,0 2 2 16,0 2-4-16,0 1-5 0,0-3-7 15,0 4-6-15,0-1-4 0,0 1-8 16,0-4-1-16,0 4-3 0,0-1-4 0,-6-2-4 15,6 0-5-15,0 2-2 0,0-6-10 16,0 4-6-16,0-3-7 0,-5 0-7 16,5-4-7-16,0 1-7 0,0-3-5 0,0-1-1 15,0 1-3-15,0-3-2 0,0 0 0 16,0 0 2-16,0 0-1 0,0-3-2 16,5-1 1-16,-5 2 1 0,0-1 1 15,0-1-2-15,0-2 1 0,6 3 3 0,-6 1-3 16,0-4 3-16,5 0 0 0,0 2 2 15,-5-2 1-15,5 0 0 0,0 0 1 16,-5 0-2-16,5 0-2 0,1 0-2 0,-1 0-3 16,-5 0 1-16,0 0-1 0,5 0 0 15,-5-2 0-15,0 2 2 0,5 0-1 16,-5 0-1-16,0-4 1 0,0 4-1 0,6 0 1 16,-6-3 0-16,0 3-1 0,5-2 1 15,0-5 0-15,0 2 1 0,0-1-2 16,6 0 0-16,-1 0-3 0,1 0 0 15,-1 1 2-15,0-4-2 0,1 3 0 0,-1 0 2 16,6-3 1-16,-5 3-1 0,4 0-3 16,0 0 3-16,-4 0 1 0,5 4-1 15,-1-4 1-15,-5 3-1 0,6-3-1 16,0 0-8-16,-1 4-8 0,1-7-14 0,5 3-17 16,-5 0-17-16,4 0-14 0,-4-3-12 15,5 3-19-15,-6-3-11 0,7 0-17 16,-7 1-28-16,-5 2-29 0,6-3-43 0,-11 3-103 15,6 4-158-15,-11-4-169 0,0 6-62 16,0-3-10-16,-5 3 32 0,-1 0 111 16,1 0 177-16</inkml:trace>
        </inkml:traceGroup>
        <inkml:traceGroup>
          <inkml:annotationXML>
            <emma:emma xmlns:emma="http://www.w3.org/2003/04/emma" version="1.0">
              <emma:interpretation id="{C3E88708-9BF8-4361-A2B6-DC9EB8841CEF}" emma:medium="tactile" emma:mode="ink">
                <msink:context xmlns:msink="http://schemas.microsoft.com/ink/2010/main" type="inkWord" rotatedBoundingBox="8755,8973 9361,9979 8654,10405 8048,9398">
                  <msink:destinationLink direction="with" ref="{D8554D1A-CCA2-4426-A5A5-0190542613AC}"/>
                </msink:context>
              </emma:interpretation>
            </emma:emma>
          </inkml:annotationXML>
          <inkml:trace contextRef="#ctx0" brushRef="#br0" timeOffset="-256366">72 294 114 0,'0'6'223'0,"-4"3"21"16,4-2 11-16,-4-1 8 0,4-2 5 15,-4 3 10-15,4-2 11 0,0-2 15 16,0 2 12-16,-3-3-3 0,3 1-23 0,0-1-43 16,-5 0-49-16,5-2-54 0,-4-2-51 15,4 0-37-15,0-3-24 0,-3 0-16 16,3-3-5-16,0 0-3 0,3-4-4 15,-3-3-1-15,9-2-4 0,-6-4 4 0,5 2-1 16,4-6-1-16,-1 4 1 0,1-4-4 16,4 1 2-16,3 0 0 0,-3 2 2 15,4 2-4-15,-1 1 1 0,-4 1 2 16,5 2-1-16,0 6 0 0,-4 1 0 0,-1 3 16 16,1 3 12-16,-5 6 19 0,-2 3 18 15,2 4 11-15,-3 11 10 0,-5 4-2 16,2 7 0-16,-5 7-7 0,0 3-6 15,0 4-3-15,-5 4 1 0,-2 3-1 0,-1 5-4 16,-4-1-6-16,0 0-6 0,1 3-11 16,-5-1-8-16,-3-5-9 0,3 1-6 15,-3-2-6-15,-1-3-2 0,4-3-3 0,1-1-2 16,3-4-3-16,-4-5 2 0,5-4 9 16,-1-6 18-16,-4-5 16 0,5-7 8 15,-5-7 4-15,1 0-1 0,3-8-10 16,0-3-17-16,0-3-12 0,4-3-7 0,1 0-5 15,2-2-1-15,2-3-3 0,3 1 0 16,8-2-2-16,-5 0-2 0,9-1 3 16,0 1 0-16,7 2 6 0,1-3 3 15,7 6 3-15,1 1 5 0,3 2 3 0,4 5 2 16,-3 2 2-16,2 2 1 0,2 5-6 16,-1 2-5-16,0 1-7 0,-4 2-9 15,5-2-18-15,-2 6-23 0,-2-3-29 0,-5 2-56 16,4-1-72-16,-7-1-150 0,3 0-242 15,-7-2-177-15,-1-3-74 0,1 1 0 0,-4-2 43 16,-1-2 140-16,1-4 246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10:37.080"/>
    </inkml:context>
    <inkml:brush xml:id="br0">
      <inkml:brushProperty name="width" value="0.15875" units="cm"/>
      <inkml:brushProperty name="height" value="0.15875" units="cm"/>
      <inkml:brushProperty name="color" value="#5B9BD5"/>
      <inkml:brushProperty name="fitToCurve" value="1"/>
    </inkml:brush>
  </inkml:definitions>
  <inkml:traceGroup>
    <inkml:annotationXML>
      <emma:emma xmlns:emma="http://www.w3.org/2003/04/emma" version="1.0">
        <emma:interpretation id="{C69CDA15-AE4B-434E-B016-F9652DD98327}" emma:medium="tactile" emma:mode="ink">
          <msink:context xmlns:msink="http://schemas.microsoft.com/ink/2010/main" type="writingRegion" rotatedBoundingBox="2750,6396 3630,6396 3630,7570 2750,7570"/>
        </emma:interpretation>
      </emma:emma>
    </inkml:annotationXML>
    <inkml:traceGroup>
      <inkml:annotationXML>
        <emma:emma xmlns:emma="http://www.w3.org/2003/04/emma" version="1.0">
          <emma:interpretation id="{E441314C-8017-43CB-9820-534339A81D10}" emma:medium="tactile" emma:mode="ink">
            <msink:context xmlns:msink="http://schemas.microsoft.com/ink/2010/main" type="paragraph" rotatedBoundingBox="2750,6396 3630,6396 3630,7570 2750,7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860EC8-6A8D-4817-8CB7-196123DF9CF1}" emma:medium="tactile" emma:mode="ink">
              <msink:context xmlns:msink="http://schemas.microsoft.com/ink/2010/main" type="line" rotatedBoundingBox="2750,6396 3630,6396 3630,7570 2750,7570"/>
            </emma:interpretation>
          </emma:emma>
        </inkml:annotationXML>
        <inkml:traceGroup>
          <inkml:annotationXML>
            <emma:emma xmlns:emma="http://www.w3.org/2003/04/emma" version="1.0">
              <emma:interpretation id="{C671023C-BC1D-4560-BF5D-7AAA222502AA}" emma:medium="tactile" emma:mode="ink">
                <msink:context xmlns:msink="http://schemas.microsoft.com/ink/2010/main" type="inkWord" rotatedBoundingBox="2750,6396 3630,6396 3630,7570 2750,7570">
                  <msink:destinationLink direction="with" ref="{76722B9F-E362-48C5-A551-297247BC7700}"/>
                </msink:context>
              </emma:interpretation>
              <emma:one-of disjunction-type="recognition" id="oneOf0">
                <emma:interpretation id="interp0" emma:lang="" emma:confidence="0">
                  <emma:literal>1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S</emma:literal>
                </emma:interpretation>
              </emma:one-of>
            </emma:emma>
          </inkml:annotationXML>
          <inkml:trace contextRef="#ctx0" brushRef="#br0">1 711 48 0,'5'-3'249'16,"-5"2"49"-16,7-2 44 0,-3-2 34 15,4 3 22-15,0-4 9 0,-1-1-13 16,9-1-39-16,-4-4-49 0,4-3-56 0,3-2-62 16,1-3-61-16,-1-2-43 0,5-4-28 15,-1-1-13-15,1-2-16 0,-1-2-7 0,0-2-7 16,1 1-6-16,-5-4 0 16,5 1-5-16,-5 0 5 0,1 0-4 0,-1 0-4 15,-3 2 0-15,-4 2 3 0,0 3 9 16,-5 1 17-16,1 5 21 0,-4 0 18 0,0 4 18 15,-4 3 14-15,0 2 3 0,0 4-7 16,0 0-13-16,-4 2-10 0,0 4-14 16,0 0-9-16,4 6-1 0,-4 0 5 0,0 6 6 15,1 4 13-15,3 6 13 0,0 2 11 16,0 4 7-16,0 5 8 0,0 3 2 16,3 3-1-16,1 3-6 0,-4 0-4 15,4 5-9-15,0 0-14 0,4 1-13 0,-4 0-15 16,0 0-11-16,4 3-12 0,-5-2-10 15,1 0-8-15,4 2-5 0,-4-1-1 16,0-4-3-16,-4 4 0 0,4-5-1 16,-4-1 0-16,0-1 1 0,0-5-1 0,0-1-2 15,-4-4 1-15,0-4 1 0,0-1-3 16,0-6-2-16,0-1-1 0,-3-5 1 0,3-2-4 16,-4-2-1-16,-4-2 2 0,0-6 1 15,0 4 2-15,-3-5 1 0,-1 0 3 16,5 0 1-16,-5-2 0 0,-4-1 1 15,5 2 1-15,-1-2-1 0,1 3-1 0,-1-2 3 16,0 0 1-16,4 2 2 0,1 0-1 16,3-2 2-16,0 2 0 0,1 0-3 15,2 0-3-15,2 2 0 0,3-2 2 16,3 2 1-16,5-2 3 0,4 2 5 0,0-2-1 16,7 3 2-16,5-3-1 0,3-3-4 15,5 3-2-15,-1-2-4 0,8-2 0 16,0 1-6-16,4-1-9 0,0-1-6 15,-4 1-46-15,4-1-76 0,0 1-105 0,-8 0-166 16,4 2-245-16,-8 0-206 0,1 2-69 16,-9 0 16-16,0 4 72 0,-3-2 155 15,-4 0 243-15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11:36.262"/>
    </inkml:context>
    <inkml:brush xml:id="br0">
      <inkml:brushProperty name="width" value="0.16667" units="cm"/>
      <inkml:brushProperty name="height" value="0.1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4381817-1BCE-41BD-A4D6-1C5C1F5EA49D}" emma:medium="tactile" emma:mode="ink">
          <msink:context xmlns:msink="http://schemas.microsoft.com/ink/2010/main" type="inkDrawing" rotatedBoundingBox="3140,12189 4617,11685 4934,12614 3456,13117" shapeName="Other"/>
        </emma:interpretation>
      </emma:emma>
    </inkml:annotationXML>
    <inkml:trace contextRef="#ctx0" brushRef="#br0">0 441 137 0,'0'0'172'0,"8"0"15"0,-8 4 10 0,9-4 1 16,0 12 3-16,-9-8 3 0,9 7 5 15,-1-2 3-15,11 6 5 0,-11 7 7 16,11-3 4-16,-2 0-8 0,1 7-6 15,9 5-14-15,-10 3-16 0,10 2-25 16,0 5-27-16,0-3-20 0,0 8-20 0,0 0-18 16,0 4-16-16,0-6-9 0,-10 2-4 15,10 4-4-15,0-5-3 0,-9-5-2 0,9-4 5 16,-10-5 3-16,10-2 3 0,-9-8 3 16,9-7 4-16,-10-3 1 0,10-11-4 15,0-11-3-15,9-3-5 0,-9-17-14 16,8-9-9-16,10-10-10 0,-9-5-7 0,9-16-9 15,8-5-15-15,-8-4-10 0,9-10-16 16,-2 0-25-16,2-1-38 0,8 0-78 16,-8 7-127-16,0 3-142 0,0 5-143 15,-10 1-60-15,1 15-5 0,-9-1 57 0,-1 17 128 16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11:38.770"/>
    </inkml:context>
    <inkml:brush xml:id="br0">
      <inkml:brushProperty name="width" value="0.16667" units="cm"/>
      <inkml:brushProperty name="height" value="0.1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ECDDC54-EB69-40B6-86DD-B140883F7A69}" emma:medium="tactile" emma:mode="ink">
          <msink:context xmlns:msink="http://schemas.microsoft.com/ink/2010/main" type="inkDrawing" rotatedBoundingBox="18202,13184 19209,12348 19591,12809 18584,13645" semanticType="callout" shapeName="Other">
            <msink:sourceLink direction="with" ref="{0AE101D7-A9F5-4BD9-A92F-3BBB70705B55}"/>
            <msink:sourceLink direction="with" ref="{0FA6AFF4-4855-420A-9F94-9389AADDDA22}"/>
          </msink:context>
        </emma:interpretation>
      </emma:emma>
    </inkml:annotationXML>
    <inkml:trace contextRef="#ctx0" brushRef="#br0">0 411 127 0,'10'0'137'0,"-10"0"11"16,9 6 7-16,-9-2 8 0,8 7 1 15,2-2-3-15,-10 6-11 0,9 5-3 16,-1 1 5-16,2 5 5 0,-1-7 7 0,-1 12 6 15,1-2 17-15,0 2 13 0,0-1 10 16,-1 0 6-16,2 5 0 0,-1-5-10 16,-1 5-22-16,2-6-27 0,-10-2-27 15,9 3-29-15,-1-5-20 0,1-5-18 0,1 0-4 16,-2-5-4-16,-8 0 1 0,9-1-1 16,-9-7-2-16,10-2 6 0,-2-5 0 15,1-5-2-15,9-10-1 0,9-11-6 16,0-4-6-16,8-11-10 0,9-3-10 0,-7-12-8 15,16 1-10-15,1-10-6 0,-1-6-14 16,1 2-25-16,0-2-40 0,9 1-90 16,-10-1-180-16,10 6-207 0,-11 4-121 15,-6 6-47-15,-3 5-2 0,3 4 72 0,-19 12 170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3-04-17T18:27:11.087"/>
    </inkml:context>
    <inkml:brush xml:id="br0">
      <inkml:brushProperty name="width" value="0.15875" units="cm"/>
      <inkml:brushProperty name="height" value="0.15875" units="cm"/>
      <inkml:brushProperty name="color" value="#5B9BD5"/>
      <inkml:brushProperty name="fitToCurve" value="1"/>
    </inkml:brush>
    <inkml:brush xml:id="br1">
      <inkml:brushProperty name="width" value="0.16667" units="cm"/>
      <inkml:brushProperty name="height" value="0.1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99C5C53-6DDE-4CD0-A3D5-6DD645C5F203}" emma:medium="tactile" emma:mode="ink">
          <msink:context xmlns:msink="http://schemas.microsoft.com/ink/2010/main" type="writingRegion" rotatedBoundingBox="19998,7122 24719,7122 24719,11178 19998,11178"/>
        </emma:interpretation>
      </emma:emma>
    </inkml:annotationXML>
    <inkml:traceGroup>
      <inkml:annotationXML>
        <emma:emma xmlns:emma="http://www.w3.org/2003/04/emma" version="1.0">
          <emma:interpretation id="{F7C4B661-47B3-465F-896E-55775FBC737D}" emma:medium="tactile" emma:mode="ink">
            <msink:context xmlns:msink="http://schemas.microsoft.com/ink/2010/main" type="paragraph" rotatedBoundingBox="19998,7122 24719,7122 24719,11178 19998,11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1A0F6-9B54-442A-9AD9-17EF3F703CDA}" emma:medium="tactile" emma:mode="ink">
              <msink:context xmlns:msink="http://schemas.microsoft.com/ink/2010/main" type="line" rotatedBoundingBox="19998,7122 24719,7122 24719,11178 19998,11178"/>
            </emma:interpretation>
          </emma:emma>
        </inkml:annotationXML>
        <inkml:traceGroup>
          <inkml:annotationXML>
            <emma:emma xmlns:emma="http://www.w3.org/2003/04/emma" version="1.0">
              <emma:interpretation id="{906572A7-E050-4EC6-825A-CA0BB16DBF7E}" emma:medium="tactile" emma:mode="ink">
                <msink:context xmlns:msink="http://schemas.microsoft.com/ink/2010/main" type="inkWord" rotatedBoundingBox="19998,7122 20650,7122 20650,7780 19998,7780">
                  <msink:destinationLink direction="with" ref="{FD2F83CF-AD96-4883-818F-324AC13E94B3}"/>
                </msink:context>
              </emma:interpretation>
              <emma:one-of disjunction-type="recognition" id="oneOf0">
                <emma:interpretation id="interp0" emma:lang="" emma:confidence="1">
                  <emma:literal>7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?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&gt;</emma:literal>
                </emma:interpretation>
              </emma:one-of>
            </emma:emma>
          </inkml:annotationXML>
          <inkml:trace contextRef="#ctx0" brushRef="#br0">-2576 511 29 0,'-10'-4'90'16,"10"-2"3"-16,0 2 2 0,0-1 1 0,-8-1 0 15,8-3-2-15,0 3-1 0,-9 1-3 16,9 1-4-16,0-1 1 0,-9-2 1 16,9 3 4-16,-9 0 4 0,9-2 6 0,-8 6 7 15,8-5 3-15,-10 1 2 0,10-2-2 16,-9 6-6-16,9-5-5 0,0 5-11 16,-8-4-12-16,8 4-10 0,0-6-10 15,-9 6-5-15,9-4-8 0,0 4 0 0,0 0 1 16,0 0 2-16,0-6 3 0,-10 6 3 15,10 0-2-15,0 0-1 0,0 0-5 16,0 0-4-16,0 0-8 0,0 0 0 0,10 0 5 16,-10 0 6-16,0 0 6 15,9 6 6-15,-1-6 10 0,-8 0 4 0,9 4-3 16,1-4-2-16,7 6-2 0,-8 3 1 16,8-3-5-16,2 3-4 0,-2 1 2 0,10 1-7 15,-9 3-7-15,9 1-4 0,-10 0-5 16,10 1-5-16,0 4-4 0,0-6 0 15,0 7 1-15,0-1 1 0,0-1-2 16,0 2 1-16,0-6-7 0,0 6 0 0,-10-2-2 16,10 0-2-16,-9 4 2 0,-1-4 4 15,-7 0 5-15,-2-3 0 0,1 4 6 16,1-6 0-16,-10 3 3 0,0-3 3 16,-10 1 1-16,-7 0-3 0,7 1-2 0,-17-7-2 15,2 6-3-15,-2 1-3 0,-10-5-8 16,1-2-2-16,-8 1-4 0,-1-1-4 15,1 7-10-15,-1-10-21 0,1 3-22 0,7 1-42 16,1-1-72-16,1-3-143 0,0-2-163 16,8 8-156-16,0-12-67 0,8 4-8 15,11-4 46-15,-9 5 128 0</inkml:trace>
        </inkml:traceGroup>
        <inkml:traceGroup>
          <inkml:annotationXML>
            <emma:emma xmlns:emma="http://www.w3.org/2003/04/emma" version="1.0">
              <emma:interpretation id="{0FA6AFF4-4855-420A-9F94-9389AADDDA22}" emma:medium="tactile" emma:mode="ink">
                <msink:context xmlns:msink="http://schemas.microsoft.com/ink/2010/main" type="inkWord" rotatedBoundingBox="23799,10431 24719,10431 24719,11178 23799,11178">
                  <msink:destinationLink direction="with" ref="{1ECDDC54-EB69-40B6-86DD-B140883F7A69}"/>
                </msink:context>
              </emma:interpretation>
              <emma:one-of disjunction-type="recognition" id="oneOf1">
                <emma:interpretation id="interp5" emma:lang="" emma:confidence="1">
                  <emma:literal>v</emma:literal>
                </emma:interpretation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V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U</emma:literal>
                </emma:interpretation>
              </emma:one-of>
            </emma:emma>
          </inkml:annotationXML>
          <inkml:trace contextRef="#ctx0" brushRef="#br1" timeOffset="3.21399E10">1064 3731 84 0,'-9'-7'220'0,"9"-2"17"16,0 9 25-16,0-5 29 0,0 0 26 16,-8 5 11-16,8 0 3 0,0 0-3 0,0 0-15 15,8 5-28-15,-8 0-33 0,9 0-33 16,1 6-39-16,-2-2-41 0,1 6-40 15,-1 5-24-15,2 0-15 0,-1 11-10 16,9-1-7-16,-9 6-5 0,-1-2-6 0,2 12-3 16,-1-7-7-16,-1 8-5 0,1-3-5 15,-9 6-5-15,10-10 5 0,-10 6 3 16,8-6 1-16,1 0 2 0,-9-10 7 0,10 0 4 16,-2-6 4-16,1-2 1 15,0-7 3-15,0-6-2 0,8-5-5 0,1-8-15 16,9-11-26-16,9-6-25 0,-1-13-26 0,11-1-20 15,7-15-33-15,1 0-53 0,-1-11-104 16,9-4-129-16,2-1-141 0,-12 2-90 16,11-2-27-16,-18 11 29 0,-1-1 107 15,-7 11 139-15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11:37.457"/>
    </inkml:context>
    <inkml:brush xml:id="br0">
      <inkml:brushProperty name="width" value="0.16667" units="cm"/>
      <inkml:brushProperty name="height" value="0.1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47588D0-8A46-42E0-9FBC-88FB0732FFF8}" emma:medium="tactile" emma:mode="ink">
          <msink:context xmlns:msink="http://schemas.microsoft.com/ink/2010/main" type="writingRegion" rotatedBoundingBox="8703,14606 9623,14606 9623,15344 8703,15344"/>
        </emma:interpretation>
      </emma:emma>
    </inkml:annotationXML>
    <inkml:traceGroup>
      <inkml:annotationXML>
        <emma:emma xmlns:emma="http://www.w3.org/2003/04/emma" version="1.0">
          <emma:interpretation id="{47FA3FE1-1B70-4943-8AEB-53855FB79BCC}" emma:medium="tactile" emma:mode="ink">
            <msink:context xmlns:msink="http://schemas.microsoft.com/ink/2010/main" type="paragraph" rotatedBoundingBox="8703,14606 9623,14606 9623,15344 8703,15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C8397B-E089-4F19-AADE-0BFBBEB9D7C8}" emma:medium="tactile" emma:mode="ink">
              <msink:context xmlns:msink="http://schemas.microsoft.com/ink/2010/main" type="line" rotatedBoundingBox="8703,14606 9623,14606 9623,15344 8703,15344"/>
            </emma:interpretation>
          </emma:emma>
        </inkml:annotationXML>
        <inkml:traceGroup>
          <inkml:annotationXML>
            <emma:emma xmlns:emma="http://www.w3.org/2003/04/emma" version="1.0">
              <emma:interpretation id="{5D285743-58CF-47D2-A7FB-AD87E91823A9}" emma:medium="tactile" emma:mode="ink">
                <msink:context xmlns:msink="http://schemas.microsoft.com/ink/2010/main" type="inkWord" rotatedBoundingBox="8703,14606 9623,14606 9623,15344 8703,15344"/>
              </emma:interpretation>
              <emma:one-of disjunction-type="recognition" id="oneOf0">
                <emma:interpretation id="interp0" emma:lang="" emma:confidence="0">
                  <emma:literal>v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u</emma:literal>
                </emma:interpretation>
                <emma:interpretation id="interp3" emma:lang="" emma:confidence="0">
                  <emma:literal>r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-2635 6974 111 0,'0'-6'208'0,"0"-3"12"15,0 4 17-15,0 0 23 0,0-6 30 16,0 7 31-16,0-6 20 0,-10 4 11 16,10 2-7-16,0-1-26 0,0 5-41 0,0-6-53 15,0 6-49-15,0 0-47 0,10 0-37 16,-10 6-24-16,8-1-11 0,1 5-7 16,9 10-9-16,-1 4 1 0,2 2-2 15,-1 4-1-15,-1 10-4 0,10-5 0 0,-8 5-1 16,8 1 0-16,-10-1-4 0,1 0-2 15,9 1-1-15,-10-7-4 0,1-4-5 16,1 0-2-16,-11-5 2 0,11-6 0 0,-2-2-2 16,1-7-2-16,-9-6 1 0,9-8-4 15,9-6-14-15,-10-11-17 0,1-9-20 0,9-10-16 16,9-5-23-16,-9-5-25 0,17-10-44 16,-9-1-103-16,11 1-135 0,-11-5-132 15,10 0-104-15,-1 5-42 0,2 5 18 0,-11-1 99 16,9 1 140-16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7:49:58.037"/>
    </inkml:context>
    <inkml:brush xml:id="br0">
      <inkml:brushProperty name="width" value="0.33333" units="cm"/>
      <inkml:brushProperty name="height" value="0.666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5716 124 202 0,'-17'-9'233'15,"-10"-2"27"-15,9 1-49 0,-9 1-37 0,1-1-9 16,-10 4 12-16,9-4 26 0,-9 0 22 16,-8 5 21-16,-1-4 19 0,1 3 3 15,-1-5-6-15,-18 7-14 0,9-1-25 16,-8 0-33-16,-9 5-39 0,-1-5-24 0,1 5-23 15,-10 0-20-15,2 0-19 0,-11 5-11 16,1-5-5-16,-10 5-7 0,1 4 0 16,-10 2 0-16,2-1-2 0,-2 0-5 15,1 6 0-15,0-2-2 0,0 1-5 0,0 6-2 16,0 0-5-16,-1-2 0 0,2 6-5 16,-2 0-4-16,-8 4-2 0,9 3-2 0,0 3-1 15,-10 0-4-15,1 5 2 16,0 0 2-16,0 5 0 0,-1 1 1 0,1-2 4 15,10 13 2-15,-10-3-3 0,8 2-3 16,-8 3 1-16,9 2 0 0,0 4-2 0,0 5 0 16,8 6-2-16,-7-1 1 0,-2 6-3 15,10 3-3-15,-1 2-3 0,1 6-1 16,9-7-1-16,8 9 2 0,2-3 0 16,-2 6 0-16,19-9 2 0,-1 3-1 0,9 0 3 15,1 4 0-15,9-4-1 0,7-1 2 16,10 6 2-16,1-6-2 0,-1 5-3 0,9 6 2 15,9-5 1-15,-9 4-3 0,9 5 1 16,1 1 0-16,-2 4 0 0,10 1-2 16,0 0-4-16,10 5 0 0,-10-11 2 15,17 6 5-15,1 0 2 0,-1-1-1 0,10-4 2 16,9 4-3-16,1 0 0 0,-2 1-3 16,9-1-3-16,10 0 1 0,0 6 0 15,0-5 2-15,8-2-2 0,0 2 2 16,1-4-3-16,9-2 4 0,7-5 2 0,-6-4 0 15,16 5 3-15,-10-11 0 0,21 1 6 16,-3-6-1-16,1 1-6 0,10-2 2 16,8-2-5-16,9-8-2 0,0 1-2 15,9-4 0-15,0-1 4 0,9-5 0 16,8 1 7-16,1-6 5 0,10 0-4 16,8-5 3-16,8-5-2 0,1 1 0 0,17-11-4 15,1-5-2-15,8 0 7 0,1-10-2 16,8-4-1-16,8-6 0 0,2 0-1 15,9-9 0-15,8-6 0 0,0-6-1 0,-1-4 6 16,11 0 2-16,7-4 0 0,-7-3 0 16,26-8-4-16,-9 6 2 0,9-7-1 0,-9-4 1 15,0 0 0-15,9-1-1 0,-1 2 0 16,2-2 2-16,-2 3-4 0,1-9 3 16,0 7 1-16,0-5 1 0,-1 5-1 15,11 0-1-15,-11-5-2 0,-8 4-7 0,0 6 6 16,1-5 1-16,-11 5 0 0,1-1 2 15,1 2 2-15,-2-2 3 0,-7 1-7 16,-2 0-2-16,-8 4 6 0,-8-3 1 0,-1-2 1 16,-8-2-1-16,8-3 4 0,-9 1-1 15,-9-5-4-15,2-1-4 0,-2 1-2 16,-19-10 6-16,2 5-1 0,-10-5-1 0,-8-6 0 16,-9 1 4-16,0-6-2 0,-18 1-5 15,-1-4 0-15,-16-6 2 0,-2-6-1 16,-16 4-3-16,-20-7 0 0,3-3-2 15,-21 3-1-15,2-1-3 0,-19-5-1 0,-8-2-2 16,-9-2 3-16,-1-7 0 0,-17 6 3 16,0-5 1-16,-10-1 1 0,-7 6 1 15,-1-11-3-15,-9 6 0 0,-9-6-5 0,-1 1-3 0,-7-6-2 16,-10 7-1-16,-8-3 0 0,-1 2 0 16,-18 0 4-16,1 4 3 0,-10-5 2 15,1 6-1-15,-10 0 0 0,1-1 1 16,-2 1-2-16,-6-2-2 0,-2 8 4 0,0-6-2 15,-8 4 1-15,0-5 2 0,-9 6-1 16,9-1 2-16,-9 6-3 0,-1-5 0 0,1 4 0 16,-10 6-1-16,-8-5 1 0,1 9-1 15,-1-4 0-15,-10 5-2 0,1 0-4 16,0 4 4-16,-9 1-1 0,0 4 4 0,10 2 0 16,-11 3 5-16,2 5-1 0,7-3-1 15,-8 8-1-15,-9 1-1 0,10 0-1 16,-10 3 0-16,8 8 0 0,2-1-1 0,-2-1 1 15,-8 7 1-15,10-1 1 0,-2 5-2 16,10-2 0-16,-8 3 1 0,-1-2-1 16,0 7-4-16,0 0 1 0,9-2 2 0,-10 1 1 15,2 4-5-15,-2-3 0 0,11-2 2 16,-1 7-1-16,9-7 1 0,-1 6 4 0,1-6 3 16,0 2 1-16,10 4-2 0,-2-5 1 15,0 5 0-15,2-4-6 0,-2 2 0 16,0 8-4-16,2-7 0 0,-2 1 0 15,2 5 1-15,-2 0 0 0,1 1 3 0,0 3 1 16,0-3 2-16,0 3 0 0,8 2-1 16,1 4-1-16,0-6 1 0,-1 2 0 15,10 4-1-15,0-7 4 0,-1 7-3 16,1 0 2-16,10-4-1 0,-2 4-2 0,0 0-2 16,0-4-3-16,2 4 0 0,-2 0 2 15,0 0-3-15,2 0 3 0,-2 0 4 16,-8 0 2-16,8 0 0 0,10 0 1 0,-10 0 4 15,10 0 0-15,-1 0-4 0,1-6 1 16,9 6 0-16,0 0-1 0,-2-5-3 16,1 5-1-16,1-5 2 0,0 5 0 15,8-5 3-15,-9 5-3 0,10 0 2 0,0 0 2 16,-11-5-3-16,12 5-4 0,-2 0-1 16,0-4-1-16,0 4 2 0,0 0-4 15,11 0 0-15,-11-5 2 0,0 5-1 0,0-7 2 16,2 7 1-16,6-4-3 0,-8 4-7 15,10-5-6-15,9 0-5 0,-10 5-10 16,9-5-14-16,9 0-18 0,-8 5-20 0,8 0-26 16,0-5-30-16,8 5-41 15,2 0-83-15,8 0-150 0,-8 0-182 0,8 5-89 16,-1 0-30-16,10 0 16 0,0 9 76 16,-8 2 166-16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6:50.963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6722B9F-E362-48C5-A551-297247BC7700}" emma:medium="tactile" emma:mode="ink">
          <msink:context xmlns:msink="http://schemas.microsoft.com/ink/2010/main" type="inkDrawing" rotatedBoundingBox="1291,1482 3351,165 3809,881 1749,2197" semanticType="callout" shapeName="Other">
            <msink:sourceLink direction="with" ref="{C671023C-BC1D-4560-BF5D-7AAA222502AA}"/>
            <msink:sourceLink direction="with" ref="{59EDACC8-2C12-4665-B1B3-71E88D9EA20A}"/>
          </msink:context>
        </emma:interpretation>
      </emma:emma>
    </inkml:annotationXML>
    <inkml:trace contextRef="#ctx0" brushRef="#br0">122 1379 29 0,'-8'21'152'0,"8"-7"17"16,0 0 24-16,0-4 24 0,0-5 15 16,-8-1 5-16,-2 1-3 0,10-5-2 0,-8-5-1 15,0 1-5-15,-1-5-10 0,0-6-15 16,0-4-23-16,1-2-27 0,-1-3-32 15,0-5-20-15,1-10-20 0,-2-1-17 0,2-4-15 16,8-4-14-16,0-5-12 0,0-2-8 16,0 2-3-16,8-6-3 0,-8 0-5 0,18 1 2 15,-9-1 0-15,17 0 3 0,-8 6 1 16,8-6 0 0,8 0 1-16,1 6 3 0,-1 4 1 0,10 0-3 15,9 0-1-15,-2 6 1 0,1 3-1 0,9 1-1 16,1 6 0-16,7 3 0 0,-1 1 0 15,11 4-2-15,0 5-2 0,-2 6-2 16,1-6-1-16,1 11 2 0,-1-1-2 0,0 4 1 16,0-3 3-16,-9 9 0 0,10 0-3 15,-9 0-1-15,-1 9-1 0,-9-3 3 16,1-2-5-16,0 6 1 0,-9 0 2 0,-8 0-1 16,7 5 3-16,-15-5-4 0,-2-1-12 15,-7 1-33-15,-1-5-52 0,0 5-73 0,-10-5-90 16,2-1-92-16,-9-4-82 0,-1 6-71 15,2-12-1-15,-2 6 46 0,-8-4 71 16,0 4 87-16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6:52.340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  <inkml:brush xml:id="br1">
      <inkml:brushProperty name="width" value="0.15875" units="cm"/>
      <inkml:brushProperty name="height" value="0.15875" units="cm"/>
      <inkml:brushProperty name="color" value="#5B9BD5"/>
      <inkml:brushProperty name="fitToCurve" value="1"/>
    </inkml:brush>
  </inkml:definitions>
  <inkml:traceGroup>
    <inkml:annotationXML>
      <emma:emma xmlns:emma="http://www.w3.org/2003/04/emma" version="1.0">
        <emma:interpretation id="{E0F6F00B-08D1-46E4-BED8-8B438998D0F8}" emma:medium="tactile" emma:mode="ink">
          <msink:context xmlns:msink="http://schemas.microsoft.com/ink/2010/main" type="writingRegion" rotatedBoundingBox="21149,1938 23766,7698 22872,8104 20256,2343"/>
        </emma:interpretation>
      </emma:emma>
    </inkml:annotationXML>
    <inkml:traceGroup>
      <inkml:annotationXML>
        <emma:emma xmlns:emma="http://www.w3.org/2003/04/emma" version="1.0">
          <emma:interpretation id="{E7ED8CBE-F667-44CF-A411-4091E5178F5F}" emma:medium="tactile" emma:mode="ink">
            <msink:context xmlns:msink="http://schemas.microsoft.com/ink/2010/main" type="paragraph" rotatedBoundingBox="21149,1938 23766,7698 22872,8104 20256,2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EFA74A-8410-4A8E-9FC4-37488F330E09}" emma:medium="tactile" emma:mode="ink">
              <msink:context xmlns:msink="http://schemas.microsoft.com/ink/2010/main" type="line" rotatedBoundingBox="21149,1938 23766,7698 22872,8104 20256,2343"/>
            </emma:interpretation>
          </emma:emma>
        </inkml:annotationXML>
        <inkml:traceGroup>
          <inkml:annotationXML>
            <emma:emma xmlns:emma="http://www.w3.org/2003/04/emma" version="1.0">
              <emma:interpretation id="{3FBBBF5B-82FC-4C70-A619-200F0EFF7317}" emma:medium="tactile" emma:mode="ink">
                <msink:context xmlns:msink="http://schemas.microsoft.com/ink/2010/main" type="inkWord" rotatedBoundingBox="21042,1986 21576,3162 20790,3519 20256,2343"/>
              </emma:interpretation>
              <emma:one-of disjunction-type="recognition" id="oneOf0">
                <emma:interpretation id="interp0" emma:lang="" emma:confidence="0">
                  <emma:literal>ц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»</emma:literal>
                </emma:interpretation>
                <emma:interpretation id="interp3" emma:lang="" emma:confidence="0">
                  <emma:literal>п</emma:literal>
                </emma:interpretation>
                <emma:interpretation id="interp4" emma:lang="" emma:confidence="0">
                  <emma:literal>„</emma:literal>
                </emma:interpretation>
              </emma:one-of>
            </emma:emma>
          </inkml:annotationXML>
          <inkml:trace contextRef="#ctx0" brushRef="#br0">216 52 110 0,'0'-5'193'16,"0"0"9"-16,0 1 2 0,0-2 2 0,0 2 2 15,0-2-2-15,0-3-2 0,0 9-2 16,0-5 2-16,0 5 5 0,10-5 6 15,-10 10 11-15,8-5 6 0,1 5-3 16,9 4-16-16,-10 1-26 0,10 5-30 0,8 0-33 16,-9 10-33-16,9-1-20 0,0 4-16 15,8 6-6-15,-7 1-12 0,7 4-4 16,2 1-2-16,-10 3-1 0,8 1-2 0,-7 5-1 16,7-5 2-16,-8 5 0 0,0 0-2 15,-9 0-3-15,9-6 0 0,-8 6-5 16,-10 0-2-16,10-6-4 0,-18 6 4 15,9-4-8-15,-9-2-3 0,-9-3 2 0,0 5-1 16,0-8-1-16,-17 3-7 0,10-5-3 16,-11-2 0-16,-8-4-11 0,0 1-4 0,1-1-5 15,-9-3-7-15,-1-13-11 0,1 7-8 16,-1-10-6-16,10-4-10 0,-10-6-10 16,1-6-11-16,-1 0-18 0,9-8-37 15,1-1-61-15,-10-3-76 0,17-2-78 0,-7-5-75 16,18 5-69-16,-2 6-25 0,0-5 34 15,9 4 68-15,1 0 82 0</inkml:trace>
        </inkml:traceGroup>
        <inkml:traceGroup>
          <inkml:annotationXML>
            <emma:emma xmlns:emma="http://www.w3.org/2003/04/emma" version="1.0">
              <emma:interpretation id="{C05E9F7B-0863-4BE1-A263-9DF57EBF9D16}" emma:medium="tactile" emma:mode="ink">
                <msink:context xmlns:msink="http://schemas.microsoft.com/ink/2010/main" type="inkWord" rotatedBoundingBox="23253,6570 23766,7698 23109,7996 22597,686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3.21386E10">2105 4867 96 0,'9'-6'111'0,"-9"6"11"0,10-4 7 16,-10-3 1-16,8 7 0 0,-8-4-1 15,9 4-3-15,-9-4-5 0,10-2-3 0,-10 6 0 16,8-5 1-16,-8 0 3 0,9 0 0 16,-9 0-2-16,8 1-1 0,-8-1-3 15,10-6-7-15,-10 6-4 0,8-5-8 16,1 0-3-16,1 1-1 0,-10-7 6 0,8 6 5 15,1 0 2-15,-9 0 6 0,10-1 3 16,-10 7 2-16,8-6-5 0,-8 4-5 16,9-3-7-16,-9 3-12 0,8 1-11 0,-8 5-11 15,0 0-12-15,0 0-7 0,0 0-2 16,0 5 2-16,0 1 8 0,0 3 12 16,0 7 4-16,0-1 7 0,0 5 8 15,0-1 6-15,-8 12 0 0,8-1-3 0,0 0 4 16,-9 5-6-16,9 1-9 0,0-1-4 15,-8 0-8-15,8 0-7 0,0 1-6 16,0-1 0-16,0-1-2 0,-10-3-3 16,10-1-3-16,0 0-2 0,0-4-3 0,0-2-7 15,-9 2-7-15,9-6-5 0,0-1-4 16,0-3-5-16,0-6-5 0,0 5 0 16,0-10 2-16,0 5 3 0,0-6 3 15,0 2 1-15,0-1 5 0,9 0-1 0,-9 0 0 16,10-5-3-16,-10 5-1 0,8-5 0 15,1 0-2-15,-1 0 2 0,11 5-1 16,-11-5 5-16,11 0 1 0,-1 0 4 0,-1-5 1 16,2 5-3-16,7 0-1 0,1-5-2 15,-1 0-3-15,1 0-7 0,0-6-4 16,8 7-1-16,-8-2-5 0,0-3 0 0,0 4-6 16,0 0-2-16,0 0 0 0,-9-1-5 15,-1 6-4-15,-7-4-9 0,7 4-11 16,-8 0-15-16,1 0-21 0,-2 0-27 0,-8 0-32 15,9 4-35-15,-9-4-31 0,0 6-29 16,10-6-39-16,-10 0-80 0,0 5-107 16,0-5-99-16,0 0-99 0,0 0-29 15,0-5 20-15,0-1 89 0,0-2 134 0</inkml:trace>
          <inkml:trace contextRef="#ctx0" brushRef="#br1" timeOffset="-3.21386E10">2730 4877 77 0,'0'-10'129'0,"0"0"2"0,0-1 5 16,0 1 1-16,0 5 5 0,0-5 5 16,0 5 10-16,0-4 10 0,0 2 13 15,0 3 17-15,0-1 20 0,0 0 16 16,0 5 12-16,0-5 4 0,0 5-4 0,0 0-12 16,0 0-19-16,0 5-20 0,0 0-24 15,0 0-18-15,0 6-14 0,0 3-10 16,0 7-11-16,0-2-7 0,0 6-3 15,0 6-6-15,0 4-5 0,0 0-4 0,0 0-3 16,-8 5-8-16,8 6-12 0,0-1-7 16,-9-5-9-16,9 5-12 0,0 5-11 15,0-5-7-15,0 1-3 0,0-1-7 16,0 0-4-16,0-4 0 0,0-1-3 0,0-1 0 16,0-8-10-16,0-2 0 0,0 2-5 15,0-5-4-15,9-6-4 0,-9-5-8 16,0 0-20-16,0-5-38 0,0 0-39 0,0 0-40 15,0-5-59-15,0 0-77 0,0 0-89 16,8-1-78-16,-8 1-68 0,0-5-75 16,0 0-7-16,0 0 49 0,9 0 94 15,-9-5 104-15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47.864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 contextRef="#ctx0" brushRef="#br0">122 1379 29 0,'-8'21'152'0,"8"-7"17"16,0 0 24-16,0-4 24 0,0-5 15 16,-8-1 5-16,-2 1-3 0,10-5-2 0,-8-5-1 15,0 1-5-15,-1-5-10 0,0-6-15 16,0-4-23-16,1-2-27 0,-1-3-32 15,0-5-20-15,1-10-20 0,-2-1-17 0,2-4-15 16,8-4-14-16,0-5-12 0,0-2-8 16,0 2-3-16,8-6-3 0,-8 0-5 0,18 1 2 15,-9-1 0-15,17 0 3 0,-8 6 1 16,8-6 0 0,8 0 1-16,1 6 3 0,-1 4 1 0,10 0-3 15,9 0-1-15,-2 6 1 0,1 3-1 0,9 1-1 16,1 6 0-16,7 3 0 0,-1 1 0 15,11 4-2-15,0 5-2 0,-2 6-2 16,1-6-1-16,1 11 2 0,-1-1-2 0,0 4 1 16,0-3 3-16,-9 9 0 0,10 0-3 15,-9 0-1-15,-1 9-1 0,-9-3 3 16,1-2-5-16,0 6 1 0,-9 0 2 0,-8 0-1 16,7 5 3-16,-15-5-4 0,-2-1-12 15,-7 1-33-15,-1-5-52 0,0 5-73 0,-10-5-90 16,2-1-92-16,-9-4-82 0,-1 6-71 15,2-12-1-15,-2 6 46 0,-8-4 71 16,0 4 87-16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53.567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 contextRef="#ctx0" brushRef="#br0">216 52 110 0,'0'-5'193'16,"0"0"9"-16,0 1 2 0,0-2 2 0,0 2 2 15,0-2-2-15,0-3-2 0,0 9-2 16,0-5 2-16,0 5 5 0,10-5 6 15,-10 10 11-15,8-5 6 0,1 5-3 16,9 4-16-16,-10 1-26 0,10 5-30 0,8 0-33 16,-9 10-33-16,9-1-20 0,0 4-16 15,8 6-6-15,-7 1-12 0,7 4-4 16,2 1-2-16,-10 3-1 0,8 1-2 0,-7 5-1 16,7-5 2-16,-8 5 0 0,0 0-2 15,-9 0-3-15,9-6 0 0,-8 6-5 16,-10 0-2-16,10-6-4 0,-18 6 4 15,9-4-8-15,-9-2-3 0,-9-3 2 0,0 5-1 16,0-8-1-16,-17 3-7 0,10-5-3 16,-11-2 0-16,-8-4-11 0,0 1-4 0,1-1-5 15,-9-3-7-15,-1-13-11 0,1 7-8 16,-1-10-6-16,10-4-10 0,-10-6-10 16,1-6-11-16,-1 0-18 0,9-8-37 15,1-1-61-15,-10-3-76 0,17-2-78 0,-7-5-75 16,18 5-69-16,-2 6-25 0,0-5 34 15,9 4 68-15,1 0 82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47.864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 contextRef="#ctx0" brushRef="#br0">122 1379 29 0,'-8'21'152'0,"8"-7"17"16,0 0 24-16,0-4 24 0,0-5 15 16,-8-1 5-16,-2 1-3 0,10-5-2 0,-8-5-1 15,0 1-5-15,-1-5-10 0,0-6-15 16,0-4-23-16,1-2-27 0,-1-3-32 15,0-5-20-15,1-10-20 0,-2-1-17 0,2-4-15 16,8-4-14-16,0-5-12 0,0-2-8 16,0 2-3-16,8-6-3 0,-8 0-5 0,18 1 2 15,-9-1 0-15,17 0 3 0,-8 6 1 16,8-6 0 0,8 0 1-16,1 6 3 0,-1 4 1 0,10 0-3 15,9 0-1-15,-2 6 1 0,1 3-1 0,9 1-1 16,1 6 0-16,7 3 0 0,-1 1 0 15,11 4-2-15,0 5-2 0,-2 6-2 16,1-6-1-16,1 11 2 0,-1-1-2 0,0 4 1 16,0-3 3-16,-9 9 0 0,10 0-3 15,-9 0-1-15,-1 9-1 0,-9-3 3 16,1-2-5-16,0 6 1 0,-9 0 2 0,-8 0-1 16,7 5 3-16,-15-5-4 0,-2-1-12 15,-7 1-33-15,-1-5-52 0,0 5-73 0,-10-5-90 16,2-1-92-16,-9-4-82 0,-1 6-71 15,2-12-1-15,-2 6 46 0,-8-4 71 16,0 4 87-16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53.567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 contextRef="#ctx0" brushRef="#br0">216 52 110 0,'0'-5'193'16,"0"0"9"-16,0 1 2 0,0-2 2 0,0 2 2 15,0-2-2-15,0-3-2 0,0 9-2 16,0-5 2-16,0 5 5 0,10-5 6 15,-10 10 11-15,8-5 6 0,1 5-3 16,9 4-16-16,-10 1-26 0,10 5-30 0,8 0-33 16,-9 10-33-16,9-1-20 0,0 4-16 15,8 6-6-15,-7 1-12 0,7 4-4 16,2 1-2-16,-10 3-1 0,8 1-2 0,-7 5-1 16,7-5 2-16,-8 5 0 0,0 0-2 15,-9 0-3-15,9-6 0 0,-8 6-5 16,-10 0-2-16,10-6-4 0,-18 6 4 15,9-4-8-15,-9-2-3 0,-9-3 2 0,0 5-1 16,0-8-1-16,-17 3-7 0,10-5-3 16,-11-2 0-16,-8-4-11 0,0 1-4 0,1-1-5 15,-9-3-7-15,-1-13-11 0,1 7-8 16,-1-10-6-16,10-4-10 0,-10-6-10 16,1-6-11-16,-1 0-18 0,9-8-37 15,1-1-61-15,-10-3-76 0,17-2-78 0,-7-5-75 16,18 5-69-16,-2 6-25 0,0-5 34 15,9 4 68-15,1 0 82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47.864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 contextRef="#ctx0" brushRef="#br0">122 1379 29 0,'-8'21'152'0,"8"-7"17"16,0 0 24-16,0-4 24 0,0-5 15 16,-8-1 5-16,-2 1-3 0,10-5-2 0,-8-5-1 15,0 1-5-15,-1-5-10 0,0-6-15 16,0-4-23-16,1-2-27 0,-1-3-32 15,0-5-20-15,1-10-20 0,-2-1-17 0,2-4-15 16,8-4-14-16,0-5-12 0,0-2-8 16,0 2-3-16,8-6-3 0,-8 0-5 0,18 1 2 15,-9-1 0-15,17 0 3 0,-8 6 1 16,8-6 0 0,8 0 1-16,1 6 3 0,-1 4 1 0,10 0-3 15,9 0-1-15,-2 6 1 0,1 3-1 0,9 1-1 16,1 6 0-16,7 3 0 0,-1 1 0 15,11 4-2-15,0 5-2 0,-2 6-2 16,1-6-1-16,1 11 2 0,-1-1-2 0,0 4 1 16,0-3 3-16,-9 9 0 0,10 0-3 15,-9 0-1-15,-1 9-1 0,-9-3 3 16,1-2-5-16,0 6 1 0,-9 0 2 0,-8 0-1 16,7 5 3-16,-15-5-4 0,-2-1-12 15,-7 1-33-15,-1-5-52 0,0 5-73 0,-10-5-90 16,2-1-92-16,-9-4-82 0,-1 6-71 15,2-12-1-15,-2 6 46 0,-8-4 71 16,0 4 87-16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53.567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 contextRef="#ctx0" brushRef="#br0">216 52 110 0,'0'-5'193'16,"0"0"9"-16,0 1 2 0,0-2 2 0,0 2 2 15,0-2-2-15,0-3-2 0,0 9-2 16,0-5 2-16,0 5 5 0,10-5 6 15,-10 10 11-15,8-5 6 0,1 5-3 16,9 4-16-16,-10 1-26 0,10 5-30 0,8 0-33 16,-9 10-33-16,9-1-20 0,0 4-16 15,8 6-6-15,-7 1-12 0,7 4-4 16,2 1-2-16,-10 3-1 0,8 1-2 0,-7 5-1 16,7-5 2-16,-8 5 0 0,0 0-2 15,-9 0-3-15,9-6 0 0,-8 6-5 16,-10 0-2-16,10-6-4 0,-18 6 4 15,9-4-8-15,-9-2-3 0,-9-3 2 0,0 5-1 16,0-8-1-16,-17 3-7 0,10-5-3 16,-11-2 0-16,-8-4-11 0,0 1-4 0,1-1-5 15,-9-3-7-15,-1-13-11 0,1 7-8 16,-1-10-6-16,10-4-10 0,-10-6-10 16,1-6-11-16,-1 0-18 0,9-8-37 15,1-1-61-15,-10-3-76 0,17-2-78 0,-7-5-75 16,18 5-69-16,-2 6-25 0,0-5 34 15,9 4 68-15,1 0 82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47.864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 contextRef="#ctx0" brushRef="#br0">122 1379 29 0,'-8'21'152'0,"8"-7"17"16,0 0 24-16,0-4 24 0,0-5 15 16,-8-1 5-16,-2 1-3 0,10-5-2 0,-8-5-1 15,0 1-5-15,-1-5-10 0,0-6-15 16,0-4-23-16,1-2-27 0,-1-3-32 15,0-5-20-15,1-10-20 0,-2-1-17 0,2-4-15 16,8-4-14-16,0-5-12 0,0-2-8 16,0 2-3-16,8-6-3 0,-8 0-5 0,18 1 2 15,-9-1 0-15,17 0 3 0,-8 6 1 16,8-6 0 0,8 0 1-16,1 6 3 0,-1 4 1 0,10 0-3 15,9 0-1-15,-2 6 1 0,1 3-1 0,9 1-1 16,1 6 0-16,7 3 0 0,-1 1 0 15,11 4-2-15,0 5-2 0,-2 6-2 16,1-6-1-16,1 11 2 0,-1-1-2 0,0 4 1 16,0-3 3-16,-9 9 0 0,10 0-3 15,-9 0-1-15,-1 9-1 0,-9-3 3 16,1-2-5-16,0 6 1 0,-9 0 2 0,-8 0-1 16,7 5 3-16,-15-5-4 0,-2-1-12 15,-7 1-33-15,-1-5-52 0,0 5-73 0,-10-5-90 16,2-1-92-16,-9-4-82 0,-1 6-71 15,2-12-1-15,-2 6 46 0,-8-4 71 16,0 4 87-16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53.567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 contextRef="#ctx0" brushRef="#br0">216 52 110 0,'0'-5'193'16,"0"0"9"-16,0 1 2 0,0-2 2 0,0 2 2 15,0-2-2-15,0-3-2 0,0 9-2 16,0-5 2-16,0 5 5 0,10-5 6 15,-10 10 11-15,8-5 6 0,1 5-3 16,9 4-16-16,-10 1-26 0,10 5-30 0,8 0-33 16,-9 10-33-16,9-1-20 0,0 4-16 15,8 6-6-15,-7 1-12 0,7 4-4 16,2 1-2-16,-10 3-1 0,8 1-2 0,-7 5-1 16,7-5 2-16,-8 5 0 0,0 0-2 15,-9 0-3-15,9-6 0 0,-8 6-5 16,-10 0-2-16,10-6-4 0,-18 6 4 15,9-4-8-15,-9-2-3 0,-9-3 2 0,0 5-1 16,0-8-1-16,-17 3-7 0,10-5-3 16,-11-2 0-16,-8-4-11 0,0 1-4 0,1-1-5 15,-9-3-7-15,-1-13-11 0,1 7-8 16,-1-10-6-16,10-4-10 0,-10-6-10 16,1-6-11-16,-1 0-18 0,9-8-37 15,1-1-61-15,-10-3-76 0,17-2-78 0,-7-5-75 16,18 5-69-16,-2 6-25 0,0-5 34 15,9 4 68-15,1 0 82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32:08.259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9812A2F-59EF-4E3D-AFD6-A3E1ABB393A0}" emma:medium="tactile" emma:mode="ink">
          <msink:context xmlns:msink="http://schemas.microsoft.com/ink/2010/main" type="writingRegion" rotatedBoundingBox="2836,2953 3504,2953 3504,3530 2836,3530"/>
        </emma:interpretation>
      </emma:emma>
    </inkml:annotationXML>
    <inkml:traceGroup>
      <inkml:annotationXML>
        <emma:emma xmlns:emma="http://www.w3.org/2003/04/emma" version="1.0">
          <emma:interpretation id="{5D02BC4E-9DAE-4D5F-B8F5-9C04A561F1CD}" emma:medium="tactile" emma:mode="ink">
            <msink:context xmlns:msink="http://schemas.microsoft.com/ink/2010/main" type="paragraph" rotatedBoundingBox="2836,2953 3504,2953 3504,3530 2836,3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574D5B-0111-40D9-97D1-4769CED50B68}" emma:medium="tactile" emma:mode="ink">
              <msink:context xmlns:msink="http://schemas.microsoft.com/ink/2010/main" type="line" rotatedBoundingBox="2836,2953 3504,2953 3504,3530 2836,3530"/>
            </emma:interpretation>
          </emma:emma>
        </inkml:annotationXML>
        <inkml:traceGroup>
          <inkml:annotationXML>
            <emma:emma xmlns:emma="http://www.w3.org/2003/04/emma" version="1.0">
              <emma:interpretation id="{FF510D81-5903-4CC4-AB5E-FCEFF5A62D46}" emma:medium="tactile" emma:mode="ink">
                <msink:context xmlns:msink="http://schemas.microsoft.com/ink/2010/main" type="inkWord" rotatedBoundingBox="2836,2953 3504,2953 3504,3530 2836,3530"/>
              </emma:interpretation>
              <emma:one-of disjunction-type="recognition" id="oneOf0">
                <emma:interpretation id="interp0" emma:lang="" emma:confidence="0">
                  <emma:literal>о</emma:literal>
                </emma:interpretation>
                <emma:interpretation id="interp1" emma:lang="" emma:confidence="0">
                  <emma:literal>0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О</emma:literal>
                </emma:interpretation>
                <emma:interpretation id="interp4" emma:lang="" emma:confidence="0">
                  <emma:literal>от</emma:literal>
                </emma:interpretation>
              </emma:one-of>
            </emma:emma>
          </inkml:annotationXML>
          <inkml:trace contextRef="#ctx0" brushRef="#br0">252 10 36 0,'-26'-4'202'0,"8"-1"23"0,-8 5 15 16,0 0 22-16,9 9 26 0,-9 1 25 0,0 5 12 16,-1 3 3-16,10 4-9 0,0 5-24 15,-1 3-34-15,10 5-40 0,8-1-47 0,0 1-46 16,8 4-42-16,10-2-26 0,8 4-18 15,0-7-11-15,-1 5-12 0,11-10-6 16,-2 0-1-16,9 1-1 0,-7-10-1 0,7-6-1 16,1 1 2-16,-1-11-1 0,1 2 0 15,-10-12-5-15,9-4-1 0,-17 1 2 16,8-11-1-16,-7-4 1 0,-1-1 0 16,-8-4 4-16,-2-5-3 0,-6 1-4 0,-2-3 4 15,-8-3-2-15,-8 0 0 0,-10 0 1 16,1 5 2-16,-9-5 0 0,0 0-4 15,-10 9 1-15,-6 1-4 0,7 5-11 0,1 5-22 16,-10 4-56-16,1 10-127 0,7 5-164 16,2 5-170-16,-1 10-83 0,9 4-28 15,0 5 30-15,0 1 112 0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47.864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 contextRef="#ctx0" brushRef="#br0">122 1379 29 0,'-8'21'152'0,"8"-7"17"16,0 0 24-16,0-4 24 0,0-5 15 16,-8-1 5-16,-2 1-3 0,10-5-2 0,-8-5-1 15,0 1-5-15,-1-5-10 0,0-6-15 16,0-4-23-16,1-2-27 0,-1-3-32 15,0-5-20-15,1-10-20 0,-2-1-17 0,2-4-15 16,8-4-14-16,0-5-12 0,0-2-8 16,0 2-3-16,8-6-3 0,-8 0-5 0,18 1 2 15,-9-1 0-15,17 0 3 0,-8 6 1 16,8-6 0 0,8 0 1-16,1 6 3 0,-1 4 1 0,10 0-3 15,9 0-1-15,-2 6 1 0,1 3-1 0,9 1-1 16,1 6 0-16,7 3 0 0,-1 1 0 15,11 4-2-15,0 5-2 0,-2 6-2 16,1-6-1-16,1 11 2 0,-1-1-2 0,0 4 1 16,0-3 3-16,-9 9 0 0,10 0-3 15,-9 0-1-15,-1 9-1 0,-9-3 3 16,1-2-5-16,0 6 1 0,-9 0 2 0,-8 0-1 16,7 5 3-16,-15-5-4 0,-2-1-12 15,-7 1-33-15,-1-5-52 0,0 5-73 0,-10-5-90 16,2-1-92-16,-9-4-82 0,-1 6-71 15,2-12-1-15,-2 6 46 0,-8-4 71 16,0 4 87-16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27:53.567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 contextRef="#ctx0" brushRef="#br0">216 52 110 0,'0'-5'193'16,"0"0"9"-16,0 1 2 0,0-2 2 0,0 2 2 15,0-2-2-15,0-3-2 0,0 9-2 16,0-5 2-16,0 5 5 0,10-5 6 15,-10 10 11-15,8-5 6 0,1 5-3 16,9 4-16-16,-10 1-26 0,10 5-30 0,8 0-33 16,-9 10-33-16,9-1-20 0,0 4-16 15,8 6-6-15,-7 1-12 0,7 4-4 16,2 1-2-16,-10 3-1 0,8 1-2 0,-7 5-1 16,7-5 2-16,-8 5 0 0,0 0-2 15,-9 0-3-15,9-6 0 0,-8 6-5 16,-10 0-2-16,10-6-4 0,-18 6 4 15,9-4-8-15,-9-2-3 0,-9-3 2 0,0 5-1 16,0-8-1-16,-17 3-7 0,10-5-3 16,-11-2 0-16,-8-4-11 0,0 1-4 0,1-1-5 15,-9-3-7-15,-1-13-11 0,1 7-8 16,-1-10-6-16,10-4-10 0,-10-6-10 16,1-6-11-16,-1 0-18 0,9-8-37 15,1-1-61-15,-10-3-76 0,17-2-78 0,-7-5-75 16,18 5-69-16,-2 6-25 0,0-5 34 15,9 4 68-15,1 0 82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8:32:27.803"/>
    </inkml:context>
    <inkml:brush xml:id="br0">
      <inkml:brushProperty name="width" value="0.58333" units="cm"/>
      <inkml:brushProperty name="height" value="0.5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FC6AEC8-C10D-4EEB-81F1-E0E1662C453F}" emma:medium="tactile" emma:mode="ink">
          <msink:context xmlns:msink="http://schemas.microsoft.com/ink/2010/main" type="inkDrawing" rotatedBoundingBox="4848,4992 6415,5822 5574,7410 4007,6579" hotPoints="6140,6258 5257,7141 4375,6258 5257,5376" semanticType="enclosure" shapeName="Circle"/>
        </emma:interpretation>
      </emma:emma>
    </inkml:annotationXML>
    <inkml:trace contextRef="#ctx0" brushRef="#br0">294 226 39 0,'-18'20'114'15,"-8"-6"13"-15,0 5 13 0,0 1 5 0,9 4-7 16,-9-5-9-16,8 7-14 0,2-7-14 15,-2 5-17-15,0-4-12 0,10-1-5 16,-10 1 0-16,9-1 5 0,1 6 7 16,0-6 6-16,-2 2-1 0,10-3 0 0,-8 7 0 15,8-1 8-15,-8 1 9 0,8 4 9 16,0 1 11-16,-10-2 2 0,10 3-3 16,0-3-9-16,0 3-8 0,0 2-9 0,10-4-8 15,-10 6-8-15,8-6-5 0,-8 5-6 16,8-1-1-16,2 2-3 0,-2-1-3 15,0 1 2-15,10-1 2 0,-1-5 1 16,1 4-6-16,0 2-1 0,-2-5-5 0,10-1-4 16,-8 1-6-16,8-2-5 0,-1 2-9 15,1 0-8-15,1-6-5 0,-1-1-6 16,0-3-1-16,8 5-2 0,-7-5 1 16,-1 4 4-16,8-9-3 0,-8 5 5 0,9-7 0 15,-9 1-4-15,10-2 0 0,-2-2-2 16,-7-1-1-16,7 1 0 0,0-2 3 15,1-2 3-15,-1 0 1 0,2-2-1 0,-1-4 1 16,-1 0-1-16,10 0-5 0,-9 0 2 16,-1 0 0-16,1 0 0 0,-1-4 1 15,2-2 1-15,-10 0-1 0,8-2 0 0,1-2 2 16,-9 1-1-16,9-7 3 0,-9 7 3 16,8-11 3-16,-8 6 0 0,1-2-1 15,-1-3 1-15,0-1 0 0,0 1-3 16,-9-1 2-16,9 0 0 0,-8 2 0 0,-2-7 2 15,10 1-1-15,-16 5 0 0,7-6-1 16,1 1-1-16,-2-1 1 0,2 1 0 16,-10 4-1-16,10-9-3 0,-10 3 1 0,10 3 1 15,-9-2-5-15,-1 1-2 0,2 0-3 16,6-1 3-16,-6 1-2 0,-2 0-2 16,0 3 2-16,2-3 6 0,-2 5 3 15,1 0 7-15,-1-1 4 0,-8 0 1 0,9 1-1 16,-9-1-2-16,0 6-1 0,9-7-3 15,-9-3-4-15,0 4-6 0,0 2 0 16,0-6-1-16,0 4-1 0,0-5-2 16,0 5 1-16,-9 1 5 0,9-5 2 0,0 4 4 15,-9-3 0-15,9 2 3 0,-8 1 1 16,-1-5 0-16,1 7-2 0,-2-6-1 16,10-1-1-16,-16 5-3 0,6-4-1 0,2-1-2 15,-10 5-2-15,10-3-4 0,-1 2 2 16,-9 2-3-16,10 0 0 0,0-1-1 15,-10 1 0-15,10 4-1 0,-2-4-1 16,2 4 3-16,-10 0-2 0,10 0 3 0,-9 5-1 16,7-4 2-16,2 4 0 0,-10-5-2 15,10 5 2-15,-10 1-3 0,10-1 1 16,-9 0-1-16,8 2-1 0,-8-4-2 0,7 8-1 16,-6-6 0-16,6 5-3 0,2-5 1 15,-8 6 1-15,6 0 2 0,2-6 0 16,-10 10 0-16,9-10 1 0,1 4-2 0,-10 6 0 15,10-4-2-15,-10-1 0 0,10 5-1 16,-10-5 2-16,10 0-1 0,-10 5 2 16,9 0-1-16,-7 0 1 0,6 0-2 15,2 0-1-15,-10 0 1 0,10 0-4 0,-10 0 1 16,10 0 0-16,-1 5-3 0,-9-5 3 16,10 0-2-16,-10 5 1 0,10-5 0 15,-10 5 1-15,10-5 1 0,-9 0 1 16,-1 4 0-16,10-4 1 0,-10 0-1 0,0 0-1 15,2 0 0-15,-2 0 2 0,9 0-1 16,-8 0 0-16,8 0 1 0,-9 0-1 16,2 0 0-16,6 6-2 0,-6-6 2 0,7 0 0 15,-9 0-4-15,10 0 4 0,-10 4 0 16,10-4 1-16,-2 0-2 0,-6 6-1 16,8-6 2-16,-2 0-1 0,2 0 0 15,-1 4-1-15,-9 2 0 0,10-6 1 16,-1 4-1-16,0-4 0 0,1 0 1 0,0 4 1 15,-2-4-2-15,2 0 2 0,0 0 0 0,-2 6 1 16,2-6 0-16,-1 4-1 16,0-4 0-16,0 5 0 0,1-5-1 0,0 6 0 15,-2-2-3-15,2 0 0 0,-10-4-2 16,10 6 0-16,0 0-1 0,-2-2 2 16,2-4 2-16,-1 4 2 0,1 2-1 0,-2-2 2 15,10 1-2-15,-8 0 3 0,0 0-2 16,-2-1 0-16,2 2 1 0,0-6 0 15,8 4 1-15,-10 1-3 0,2 0 2 0,0 0 0 16,-1 0 0-16,0 0 0 0,0 0-1 16,1 0 1-16,-2-1 0 0,10 2-1 15,-8-2 0-15,0 2 1 0,-2-2 1 16,2 1-1-16,0 0 2 0,-2 0-3 0,2 5-1 16,0-6 0-16,-1 2-2 0,0-2 0 15,0 2-2-15,9-2 2 0,-8 1 0 16,-2 0 0-16,2 5 0 0,8-5 0 0,-8-1 0 15,-2 6-2-15,2-4-5 0,8-2-4 16,-8 6-12-16,8-6-19 0,-9 6-25 16,9 0-25-16,0-1-31 0,0 6-40 15,0 0-52-15,0 4-95 0,9 1-129 0,-1 0-135 16,0-1-94-16,2 6-28 0,-2 5 30 16,-8-2 94-16,8 3 144 0</inkml:trace>
  </inkml:traceGroup>
</inkml:ink>
</file>

<file path=ppt/ink/ink6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BD5BA07-6E54-4CBB-9660-1DE31122A17D}" emma:medium="tactile" emma:mode="ink">
          <msink:context xmlns:msink="http://schemas.microsoft.com/ink/2010/main" type="writingRegion" rotatedBoundingBox="27792,8090 29219,8090 29219,9160 27792,9160"/>
        </emma:interpretation>
      </emma:emma>
    </inkml:annotationXML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7:59:25.297"/>
    </inkml:context>
    <inkml:brush xml:id="br0">
      <inkml:brushProperty name="width" value="0.08333" units="cm"/>
      <inkml:brushProperty name="height" value="0.0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4438197-10E6-4870-9031-C39A06EE7CF6}" emma:medium="tactile" emma:mode="ink">
          <msink:context xmlns:msink="http://schemas.microsoft.com/ink/2010/main" type="writingRegion" rotatedBoundingBox="29462,8811 29427,10776 28667,10763 28702,8798"/>
        </emma:interpretation>
      </emma:emma>
    </inkml:annotationXML>
    <inkml:traceGroup>
      <inkml:annotationXML>
        <emma:emma xmlns:emma="http://www.w3.org/2003/04/emma" version="1.0">
          <emma:interpretation id="{837AC2BD-B276-4293-8000-161CEBEE1787}" emma:medium="tactile" emma:mode="ink">
            <msink:context xmlns:msink="http://schemas.microsoft.com/ink/2010/main" type="paragraph" rotatedBoundingBox="29462,8811 29427,10776 28667,10763 28702,8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E94142-E836-4270-BB2E-234D56D3374B}" emma:medium="tactile" emma:mode="ink">
              <msink:context xmlns:msink="http://schemas.microsoft.com/ink/2010/main" type="line" rotatedBoundingBox="29462,8811 29427,10776 28667,10763 28701,8798"/>
            </emma:interpretation>
          </emma:emma>
        </inkml:annotationXML>
        <inkml:traceGroup>
          <inkml:annotationXML>
            <emma:emma xmlns:emma="http://www.w3.org/2003/04/emma" version="1.0">
              <emma:interpretation id="{D1341CF0-2D82-4047-A99B-A5FA682480F4}" emma:medium="tactile" emma:mode="ink">
                <msink:context xmlns:msink="http://schemas.microsoft.com/ink/2010/main" type="inkWord" rotatedBoundingBox="29225,8807 29219,9160 28695,9150 28702,8797"/>
              </emma:interpretation>
              <emma:one-of disjunction-type="recognition" id="oneOf0">
                <emma:interpretation id="interp0" emma:lang="" emma:confidence="0">
                  <emma:literal>'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ф</emma:literal>
                </emma:interpretation>
                <emma:interpretation id="interp4" emma:lang="" emma:confidence="0">
                  <emma:literal>в</emma:literal>
                </emma:interpretation>
              </emma:one-of>
            </emma:emma>
          </inkml:annotationXML>
          <inkml:trace contextRef="#ctx0" brushRef="#br0">1604 6819 79 0,'8'4'211'0,"-8"-4"30"16,19 7 27-16,-11-3 21 0,2 2 15 16,-2 3 11-16,1-4 1 0,9 0-4 0,-1 6-14 15,2-3-20-15,-1 4-34 0,-1-3-46 16,10 1-39-16,-9 6-39 0,-1-6-32 0,10 0-28 15,-8 0-17-15,7-1-9 0,-9 2-16 16,10-1-8-16,-8 0-4 0,-2 0-2 16,1 0-7-16,9-5-10 0,-19 10-18 0,11-11-44 15,-2 7-70-15,-7-1-91 0,-2 5-98 16,1 0-85-16,1 1-71 0,-2-1-49 16,0 5 21-16,2 0 64 0,-10 0 86 15</inkml:trace>
        </inkml:traceGroup>
        <inkml:traceGroup>
          <inkml:annotationXML>
            <emma:emma xmlns:emma="http://www.w3.org/2003/04/emma" version="1.0">
              <emma:interpretation id="{15317707-B151-432E-8A23-D9D687D33380}" emma:medium="tactile" emma:mode="ink">
                <msink:context xmlns:msink="http://schemas.microsoft.com/ink/2010/main" type="inkWord" rotatedBoundingBox="29444,9834 29427,10776 28849,10766 28865,9824"/>
              </emma:interpretation>
              <emma:one-of disjunction-type="recognition" id="oneOf1">
                <emma:interpretation id="interp5" emma:lang="" emma:confidence="0">
                  <emma:literal>с</emma:literal>
                </emma:interpretation>
                <emma:interpretation id="interp6" emma:lang="" emma:confidence="0">
                  <emma:literal>г</emma:literal>
                </emma:interpretation>
                <emma:interpretation id="interp7" emma:lang="" emma:confidence="0">
                  <emma:literal>и</emma:literal>
                </emma:interpretation>
                <emma:interpretation id="interp8" emma:lang="" emma:confidence="0">
                  <emma:literal>'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709.8263">1764 8482 128 0,'0'0'211'0,"0"0"14"15,0-4 8-15,0 4 1 0,0 0 3 16,0 0 11-16,0 4 10 0,0 1 17 16,0 0 13-16,0 5-1 0,0 0-16 0,-8 6-29 15,8-6-33-15,0 5-44 0,0-2-40 0,0 3-29 16,0-1-19-16,0 1-12 0,0 4-15 16,0-5-7-16,0 0-6 0,0-1-3 15,0 2-6-15,0-1-3 0,0-4 1 0,0 4-1 16,0-5-2-16,0-6-3 0,0 6 2 15,0-5 4-15,0 1-1 0,0-1 6 16,8-1 0-16,-8 0 3 0,0-4 6 16,10 6-3-16,-2-6-2 0,1 0-8 0,1 0-3 15,-2-6-2-15,1 6-4 0,9-4-6 16,-9 0-3-16,9-7 1 0,-1 6-7 16,-7 1-2-16,7-2-4 0,1-4 1 15,-9 6 0-15,9-7-5 0,-10 7 0 0,11-2-7 16,-11-4-19-16,1 5-29 0,1 0-39 15,-2-1-63-15,1 2-120 0,-9 4-159 16,0-6-158-16,0 6-67 0,0 0-11 16,0 0 38-16,0 6 113 0</inkml:trace>
          <inkml:trace contextRef="#ctx0" brushRef="#br0" timeOffset="1013.0024">2263 7854 75 0,'0'0'249'0,"10"5"32"0,-10 0 19 16,9 0 14-16,-1 0 14 0,2-1 8 16,-1 3 0-16,-9 3-1 0,8-6-20 15,-8 6-34-15,8 1-47 0,2-7-42 0,-10 7-36 16,9-1-35-16,-9 1-22 0,0-3-16 15,0 3-10-15,-9-1-12 0,9 4-13 0,0-3-9 16,-10 9-11-16,2-6-8 16,8 2-10-16,-8 4-6 0,-1 1-3 0,-1-7-14 15,2 7-17-15,-11-2-25 0,11 2-36 16,-1-6-60-16,-9-1-112 0,10 3-125 0,-11 2-121 16,11-9-94-16,-11 5-30 0,2 0 31 15,8 0 95-15,-8-5 124 0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7:59:40.835"/>
    </inkml:context>
    <inkml:brush xml:id="br0">
      <inkml:brushProperty name="width" value="0.08333" units="cm"/>
      <inkml:brushProperty name="height" value="0.0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A4284E7-F93C-4A8D-B151-364F9389D994}" emma:medium="tactile" emma:mode="ink">
          <msink:context xmlns:msink="http://schemas.microsoft.com/ink/2010/main" type="writingRegion" rotatedBoundingBox="27200,6169 29263,6711 28949,7904 26886,7362"/>
        </emma:interpretation>
      </emma:emma>
    </inkml:annotationXML>
    <inkml:traceGroup>
      <inkml:annotationXML>
        <emma:emma xmlns:emma="http://www.w3.org/2003/04/emma" version="1.0">
          <emma:interpretation id="{B369CA0B-992A-478E-9201-2FA40BBD4786}" emma:medium="tactile" emma:mode="ink">
            <msink:context xmlns:msink="http://schemas.microsoft.com/ink/2010/main" type="paragraph" rotatedBoundingBox="27200,6169 29263,6711 28949,7904 26886,73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3B44F3-CB42-4EE1-939B-E0B29A58E017}" emma:medium="tactile" emma:mode="ink">
              <msink:context xmlns:msink="http://schemas.microsoft.com/ink/2010/main" type="line" rotatedBoundingBox="27200,6169 29263,6711 28949,7904 26886,7362"/>
            </emma:interpretation>
          </emma:emma>
        </inkml:annotationXML>
        <inkml:traceGroup>
          <inkml:annotationXML>
            <emma:emma xmlns:emma="http://www.w3.org/2003/04/emma" version="1.0">
              <emma:interpretation id="{438A67F0-599B-485D-ADC6-1CF8F2BA0E25}" emma:medium="tactile" emma:mode="ink">
                <msink:context xmlns:msink="http://schemas.microsoft.com/ink/2010/main" type="inkWord" rotatedBoundingBox="27200,6169 29263,6711 28949,7904 26886,7362"/>
              </emma:interpretation>
              <emma:one-of disjunction-type="recognition" id="oneOf0">
                <emma:interpretation id="interp0" emma:lang="" emma:confidence="0">
                  <emma:literal>А“</emma:literal>
                </emma:interpretation>
                <emma:interpretation id="interp1" emma:lang="" emma:confidence="0">
                  <emma:literal>Н“</emma:literal>
                </emma:interpretation>
                <emma:interpretation id="interp2" emma:lang="" emma:confidence="0">
                  <emma:literal>А“.</emma:literal>
                </emma:interpretation>
                <emma:interpretation id="interp3" emma:lang="" emma:confidence="0">
                  <emma:literal>А“;</emma:literal>
                </emma:interpretation>
                <emma:interpretation id="interp4" emma:lang="" emma:confidence="0">
                  <emma:literal>Н“.</emma:literal>
                </emma:interpretation>
              </emma:one-of>
            </emma:emma>
          </inkml:annotationXML>
          <inkml:trace contextRef="#ctx0" brushRef="#br0">222 79 104 0,'10'-9'223'0,"-10"3"22"0,0 1 13 16,9-5 8-16,-9 6 7 0,8-1 8 0,-8-2 7 15,0 3 6-15,0-1-1 16,10 1-10-16,-10-2-23 0,0 6-31 0,0-5-36 16,0 5-40-16,0-4-34 0,0 4-31 15,0-6-21-15,0 6-16 0,0 0-8 16,0 0 1-16,0 0 2 0,0 0 3 16,0 0 2-16,0 0 8 0,0 6-5 0,-10-6-7 15,10 4-6-15,0 1-7 0,0 1-3 0,0-2-6 0,0 5-3 16,-8 3 0-16,8-2-1 0,0-1-2 0,-9 6-1 15,9 0-2-15,0 5 1 0,-10 1-1 16,10-2 0-16,-8 7 2 0,-1-1-3 16,9 6 3-16,-9-2-3 0,0 1 2 0,1 6-2 15,-1-7-2-15,9 7 2 0,-10-1 1 16,2-5 3-16,-1 5-2 0,-1 0 6 16,2 0 3-16,-1-4 2 0,-1 4 3 0,2-1-1 15,-1 3 1-15,1-7-2 0,-2 4-1 16,1-3-4-16,1-1-3 0,8 0-2 15,-10-6-3-15,1 3-4 0,1-7-4 0,8-1-1 16,-10-3-4-16,10-1-4 0,0-1-2 16,-9-4-5-16,9 1-1 0,0-6-6 15,0 5-7-15,0-5-4 0,0 0-17 16,-8-5-23-16,8 4-29 0,0-4-37 0,0 0-52 16,0 0-82-16,0-4-107 0,0 4-102 15,0-5-93-15,0 0-81 0,0-5-7 16,8 0 54-16,1-6 106 0,1 2 121 0</inkml:trace>
          <inkml:trace contextRef="#ctx0" brushRef="#br0" timeOffset="1249.8852">411 723 84 0,'0'-6'172'0,"0"6"13"0,0 0 9 16,8 0 5-16,1-5 10 0,-9 5 14 16,10 0 21-16,-2 0 21 0,9 0 19 15,-7 0 18-15,7 5 2 0,-7-5-18 0,7 0-34 16,2 6-37-16,-2-6-36 0,10 0-43 15,-9 0-28-15,1 4-22 0,-2-4-9 16,9-4-7-16,-7 4-8 0,-2 0-3 0,10-6-9 16,-9 6-9-16,-1-5-9 0,2 1-10 15,-1-1-9-15,-1-1-10 0,2 6-5 16,-2-4-5-16,-8 0-7 0,8-2-17 16,-7 6-23-16,-1-6-36 0,-1 6-69 0,2-4-98 15,-1 4-113-15,-9 0-102 0,8 0-93 16,-8 0-47-16,9 0 25 0,1 0 80 15,-10-7 106-15</inkml:trace>
          <inkml:trace contextRef="#ctx0" brushRef="#br0" timeOffset="859.2834">1053 175 48 0,'0'5'183'16,"0"0"15"-16,0-5 6 0,0 5 1 15,10-1 1-15,-10 3 5 0,0-7 4 0,0 4 4 16,0 2 4-16,0-2 4 0,0 2-5 16,0-2-13-16,0 1-20 0,9 1-25 15,-9-6-21-15,0 4-19 0,0-4-18 16,0 0-10-16,0 0-10 0,8 0-6 0,-8-4-8 16,0 4-7-16,0-6-4 0,0 6-5 15,0-5-2-15,10 1-1 0,-10-2-1 16,0 2-5-16,0-6-5 0,0-1-2 15,8 1 3-15,-8 0-1 0,0 0-2 0,-8 0-2 16,8-5-2-16,0 5-4 0,-10-5-6 16,10 4-1-16,-8-5-1 0,-1 8 2 15,-1-3 1-15,2 2 1 0,-1-1 5 16,-9 5-2-16,9-2-2 0,1 7-3 0,-11 0-3 16,11 0-3-16,-2 0 0 0,-7 7-3 15,7-2 0-15,-7-1-4 0,8 2-4 16,-9 3 3-16,9 2-10 0,-9 4-2 15,9-6-5-15,-9 12 2 0,1-6-1 0,7 4-3 16,-7 2 5-16,7-2 0 0,-7 8 2 16,7-3 1-16,2 7 0 0,-1-8 3 0,9 9-1 15,-8-3-1-15,8 2 3 0,0 0 2 16,-10-7 0-16,10 7 2 0,10-6 0 16,-10 4 0-16,0-3-3 0,8 5-3 15,-8-7-1-15,0 2 2 0,9-2-3 0,-9 3 2 16,8-4-1-16,-8-2 0 0,0-1-1 15,10 0-3-15,-10 1 3 0,0-7-2 16,0 1-2-16,0 0-4 0,0-5 4 0,-10 0 0 16,10 6-10-16,0-12-7 0,-8 7-12 15,8-6-20-15,-9-1-31 0,9 7-32 16,-8-11-33-16,8 10-51 0,-10-10-75 16,1 5-79-16,1 0-74 0,8-5-52 0,-10 4-40 15,1-4-19-15,1 0 35 0,-2 0 75 16,1-4 86-16</inkml:trace>
          <inkml:trace contextRef="#ctx0" brushRef="#br0" timeOffset="2166.4618">1429 441 115 0,'0'-4'217'0,"0"4"28"15,0 0 32-15,0 0 30 0,8 0 23 0,-8 0 18 16,0 0 6-16,0 0-3 0,0 4-23 16,0-4-32-16,0 0-41 0,0 5-42 15,0-5-41-15,0 0-36 0,10 0-20 16,-10 0-17-16,0 0-11 0,0 0-17 0,0-5-15 31,0 5-15-31,0 0-15 0,0 0-10 0,0 0-10 16,0 0-7-16,0 0-7 0,0 0-8 0,9 0-27 15,-9 0-49-15,0 0-103 0,0 5-160 16,0-5-181-16,0 5-122 0,8 1-42 16,-8 4 14-16,0 0 86 0,0 0 154 15</inkml:trace>
          <inkml:trace contextRef="#ctx0" brushRef="#br0" timeOffset="1702.9516">1402 662 11 0,'8'4'213'16,"-8"-4"33"-16,0 7 29 0,10 3 27 0,-10-4 26 16,0 8 20-16,9-5 13 0,-9 6-2 15,0-5-16-15,0 6-35 0,8-2-42 16,-8 6-47-16,0-4-46 0,0-1-35 16,0-5-26-16,10 6-16 0,-10-2-15 0,0 2-14 15,0-8-14-15,0 8-10 0,0-5-13 16,0 4-10-16,0 0-5 0,0-6-7 15,0 2-2-15,0 4-6 0,0-6-5 16,0-3-5-16,0 4-7 0,0 0-14 0,0-5-29 16,0 0-40-16,0 0-66 0,-10 0-100 15,10-5-120-15,0 0-103 0,0 0-94 16,0 0-36-16,0 0 29 0,0-5 81 16,0 0 112-16</inkml:trace>
          <inkml:trace contextRef="#ctx0" brushRef="#br0" timeOffset="2882.8059">1831 727 45 0,'0'0'203'0,"0"0"13"0,0 0 9 0,0 0 8 16,0 6 9-16,0-2 10 0,9 7 5 16,-9-1 1-16,0-1-8 0,0 1-7 15,0 7 0-15,0-3-12 0,0 1-18 0,0 6-25 16,0-7-22-16,8 2-21 0,-8 4-28 15,0-5-28-15,0 0-19 0,0 0-17 16,0 1-14-16,9-2-10 0,-9 0-4 16,0-4-5-16,0 6-10 0,0-6-3 0,10 0 0 15,-10 0 1-15,0 1-4 0,0-1-1 16,0-6 1-16,0 6-2 0,0-10 2 16,0 10-1-16,8-10 9 0,-8 6 6 15,0-6 11-15,0 0 13 0,0 0 9 16,0-6 11-16,0 6 3 0,0-5 1 0,0 0-7 15,0 1-13-15,0-2-10 0,0-4-10 16,0-1-8-16,0 7-11 0,0-11 0 16,9 5-3-16,-9-1-2 0,10-3 0 0,-10-1-3 15,8 5 1-15,1-6 0 0,1-3 0 16,-2 3 0-16,1 1-4 0,-1-1 1 16,2 2 1-16,-1 0 2 0,-1 4 0 0,2-6 1 15,-2 6 3-15,11 0-2 0,-11 5 0 16,1 0-2-16,1 1-1 0,-2-3 0 15,1 3 1-15,9 4 3 0,-9 0 1 16,-1 4-4-16,2-4 2 0,-1 7 2 0,-1 2 0 16,2 1 0-16,-1 0-3 0,-9-1 1 15,8 3-1-15,-8 2-3 0,9-4-4 0,-9 0 2 16,0 6-6-16,10-5 2 16,-10 3-9-16,-10-4-14 0,10 0-19 0,0-1-27 15,0 2-29-15,0-1-53 0,0 0-91 16,0 0-113-16,0-6-105 0,10 6-101 15,-10-4-60-15,8-1 3 0,-8 0 72 16,9 0 114-16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4-04-23T17:59:59.465"/>
    </inkml:context>
    <inkml:brush xml:id="br0">
      <inkml:brushProperty name="width" value="0.08333" units="cm"/>
      <inkml:brushProperty name="height" value="0.08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0337910-AF83-476E-99B7-D6C337C5B0C2}" emma:medium="tactile" emma:mode="ink">
          <msink:context xmlns:msink="http://schemas.microsoft.com/ink/2010/main" type="writingRegion" rotatedBoundingBox="27609,1213 31580,1262 31565,2482 27594,2432"/>
        </emma:interpretation>
      </emma:emma>
    </inkml:annotationXML>
    <inkml:traceGroup>
      <inkml:annotationXML>
        <emma:emma xmlns:emma="http://www.w3.org/2003/04/emma" version="1.0">
          <emma:interpretation id="{9BD1BD84-9D79-43AC-821A-A71C00CB3036}" emma:medium="tactile" emma:mode="ink">
            <msink:context xmlns:msink="http://schemas.microsoft.com/ink/2010/main" type="paragraph" rotatedBoundingBox="27609,1213 31580,1262 31565,2482 27594,2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37567-8125-451E-93C8-DABEC1497BB4}" emma:medium="tactile" emma:mode="ink">
              <msink:context xmlns:msink="http://schemas.microsoft.com/ink/2010/main" type="line" rotatedBoundingBox="27609,1213 31580,1262 31565,2482 27594,2432"/>
            </emma:interpretation>
          </emma:emma>
        </inkml:annotationXML>
        <inkml:traceGroup>
          <inkml:annotationXML>
            <emma:emma xmlns:emma="http://www.w3.org/2003/04/emma" version="1.0">
              <emma:interpretation id="{A3AD490D-E5AF-4883-ACA7-31F05A48437D}" emma:medium="tactile" emma:mode="ink">
                <msink:context xmlns:msink="http://schemas.microsoft.com/ink/2010/main" type="inkWord" rotatedBoundingBox="27609,1213 31039,1256 31024,2475 27594,24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918 453 133 0,'0'5'179'0,"8"0"25"0,-8-5 19 16,9 5 17-16,1-5 16 0,-10 0 9 0,8 0 0 16,-8 0-6-16,9-5-4 0,1 0-9 15,-2 0-20-15,1 5-12 0,-9-9-10 16,8 2-16-16,2 3-23 0,-10-1-29 0,9 0-21 16,-9-1-24-16,0-3-21 0,0 3-11 15,-9-2-15-15,9 1-5 0,-10-3-6 16,2 0 0-16,-1 5 4 0,-9-5 1 0,9 5 6 15,-9 0-2-15,9 0-3 0,-9 1 0 16,1 4-2-16,-2 0-3 0,11 0-7 16,-10 0-8-16,1 4-6 0,7 1-4 0,-7 5-7 15,8 0-2-15,-9-1 0 0,9 7 0 16,-1-6-1-16,2 10 0 0,-1-4 1 0,-1-1-1 16,2 5 1-16,8 0-2 0,0 0 1 15,0 0-3-15,0 5 0 0,0-4-3 16,0-2 0-16,8 2 0 0,-8-6-3 0,10 5 3 15,-1-5-1-15,9 0 4 0,-9 0 0 16,9 1 1-16,-1-2 5 0,2 0-1 16,7-4 4-16,-9 6 1 0,2-1 0 0,-2 1-2 15,10-2 1-15,-9 2 1 0,1 4-1 16,-2-6-2-16,-9 7-1 0,11-1 3 16,-11 0 0-16,2 0 5 0,-1 0 0 15,-9 0 5-15,8-5 5 0,-8 5 4 0,0 0 1 16,-8-1 0-16,8-2 1 0,-19-2-1 15,11 0 1-15,-11-1 1 0,-6 3 0 16,6-8-5-16,-8 1-1 0,0 0-1 0,0 1-7 16,1-1-4-16,-1-6-3 0,1 6 0 15,8-5-2-15,-9 1-4 0,8-1 1 16,2-1-4-16,-1-4-1 0,9 4-3 16,1-4-6-16,-2 0-13 0,1 0-25 0,9-4-33 15,-8 0-46-15,8 4-71 0,0-5-123 16,0-1-138-16,0-3-134 0,0 3-75 15,8 2-12-15,1-6 41 0,1 4 113 16,7 1 145-16</inkml:trace>
          <inkml:trace contextRef="#ctx0" brushRef="#br0" timeOffset="921.7694">1391 413 91 0,'0'0'178'0,"0"-5"18"0,0 5 21 16,0 0 27-16,9 5 35 0,-1-5 37 15,11 4 26-15,-11 2 20 0,11-1-1 0,-2 0-26 16,10 6-43-16,-9-7-54 0,9 1-51 16,-10 0-52-16,10 0-46 0,0-5-28 15,0 0-18-15,0 5-15 0,-9-5-12 0,9-5-8 16,-1 5-8-16,0 0-4 0,-7-5-20 0,-1 0-28 15,-1 5-57-15,2-5-90 0,-2 5-100 16,-7 0-99-16,7 0-79 0,-7 5-73 16,-2-5-7-16,1 0 55 0,9 0 84 0,-9 5 90 15</inkml:trace>
          <inkml:trace contextRef="#ctx0" brushRef="#br0" timeOffset="562.3891">1703 302 88 0,'0'-15'160'0,"0"0"11"0,10 5 8 0,-10-5 7 16,0 4 10-16,0-3 12 0,0 4 21 15,0 5 23-15,0-5 21 0,0 5 18 16,0-1 10-16,-10 1-3 0,10 1-28 16,0 4-41-16,0 4-45 0,0-4-44 0,-8 5-40 15,8 1-31-15,-9 3-22 0,9 2-10 16,-10 9-4-16,10-5 5 0,-8 10 1 0,-1 5 2 15,-1 1 11-15,10-2 3 0,-8 6 4 16,-1 1-2-16,1 4 2 0,-2-5 2 16,10 5-11-16,-9 1 1 0,1-1-4 0,8-5-11 15,-10 1-4-15,10-2-7 0,0-4-5 16,0 1-8-16,0-7-6 0,0 6 0 16,10-9-4-16,-2-1-4 0,1-1 0 0,-9-3-2 15,18-1 0-15,-9-5-3 0,-1 0 1 16,11 0-1-16,-1 0 1 0,-1-5 2 15,2-5-1-15,-2 6 3 0,1-2-8 16,-10-4-16-16,19 0-24 0,-17 0-22 0,7-4-30 16,2-2-43-16,-11 1-72 0,11-5-98 15,-11 0-92-15,1 0-87 0,-9 0-68 0,10-5-40 16,-10-1 33-16,8 2 91 0,-8-1 103 16</inkml:trace>
          <inkml:trace contextRef="#ctx0" brushRef="#br0" timeOffset="-796.8457">283 46 51 0,'0'-5'156'0,"10"0"16"15,-10 0 18-15,8-6 18 0,-8 7 17 0,9-2 21 16,-9 6 18-16,10-4 22 0,-10-2 12 16,0 6 6-16,8-4-6 0,-8 4-18 15,0 0-27-15,0 0-36 0,-8 0-31 16,8 0-34-16,0 4-32 0,0-4-24 0,0 6-17 16,0-2-20-16,-10 2-16 0,10-2-7 15,0 7-4-15,0-1-3 0,0 5 1 16,0 5 5-16,-9 0 2 0,9 5-2 0,0 5 2 15,-8 0-4-15,-2 1-1 0,1 4-6 16,1 1 0-16,-2-2 3 0,1 1-5 0,1 0 4 16,-1 1-4-16,-1-1-2 0,10 1-2 15,-8-7-4-15,-1 1 5 0,-1-1-1 16,2-2 3-16,-1 3 2 0,0 0-4 0,0-5 0 16,1 5-3-16,-1 0-5 0,-1 0-4 15,2 0-5-15,-11-4 1 0,11 9-2 16,-1-5-2-16,-1 5 1 0,2-5-1 0,-1 4-3 15,1-7 2-15,-2 3 2 0,10-5 0 16,-9-5 0-16,1-1-3 0,8 2 2 16,-10-6-5-16,10-4-3 0,0-1-4 15,-9 0-20-15,9-6-32 0,0 1-49 0,-8-5-86 16,8 0-152-16,0-5-179 0,0-5-145 16,0 0-56-16,0 0 4 0,8-5 62 15,1 0 142-15</inkml:trace>
          <inkml:trace contextRef="#ctx0" brushRef="#br0" timeOffset="1656.022">2400 769 12 0,'0'0'153'0,"9"-5"-1"15,-9 5-5-15,8 0-5 0,-8-4-4 0,10-2 0 16,-1 0 4-16,-1-4 10 0,2 6 19 16,-1-6 18-16,-9 0 18 0,8 0 18 0,1 0 15 15,-9-5 11-15,0 5-1 0,0 1-12 16,0-8-21-16,0 3-25 0,0 3-27 0,-9-4-32 16,1 5-28-16,-1-5-24 0,-1 5-14 15,2 1-10-15,-1-2 0 0,-1 6-2 0,-7 1 3 16,-1-3-1-16,1 7-5 0,-1 0 4 15,-1 0-2-15,2 7-11 0,7-3-7 0,-7 1-5 16,-1 6-3-16,1-2-11 0,-2 5-9 16,11 3-3-16,-11 2-3 0,2 2 2 15,8 0-3-15,0 3-1 0,-9-4-2 0,9 5 1 16,9 6-2-16,-8-7-2 0,8 1 0 16,0 0-1-16,0 0-4 0,0 1 1 15,8-6-2-15,1 0-2 0,0-5-2 0,0-1-2 16,0 2 1-16,9-6-2 0,-10-5 3 15,11 1 1-15,-2-2 1 0,-7-4 0 0,7 0-6 16,1-4-2-16,-1-7-1 0,2 7-3 16,-1-12-1-16,-1 6-3 0,10-5 3 15,-9 0-1-15,-1-5-2 0,-7 5 3 0,7-11 3 16,2 7 7-16,-11-7 2 0,11 2 3 16,-11-2 3-16,1-4 5 0,1 0 3 0,-10 5 3 15,8-5 3-15,-8 5 2 0,9 4 4 0,-9 0 2 16,0 2 6-16,0 4 9 0,0-1 10 15,0 7 4-15,0-1 6 0,-9 0 6 16,9 5 4-16,0 5-8 0,-8 0-7 0,8 0-4 16,-10 0-7-16,10 5-8 0,-9 5-9 15,9 0-7-15,0 6 3 0,-8-2-4 0,8 11-1 16,0 0 0-16,0 1-1 0,8 5 2 16,-8-3-5-16,0 3 1 0,0 4-5 0,9-5-3 15,-9-5 2-15,10 6-12 0,-2-5-6 16,1-7-15-16,1 1-25 0,-2 0-41 0,1-5-76 15,-1-1-124-15,11-2-132 0,-11-2-124 16,11-1-90-16,-11-9-21 0,10 6 43 16,1-6 113-16,-2 0 131 0</inkml:trace>
          <inkml:trace contextRef="#ctx0" brushRef="#br0" timeOffset="2257.2121">3017 532 4 0,'0'-4'135'0,"0"-1"1"0,0 0 3 0,0 5-1 15,0 5-7-15,9 0-2 0,-9-1-2 16,8 12-6-16,-8-1-8 0,9 0-8 16,0 6-1-16,0 4 1 0,-9-6 1 0,9 7 2 15,0-1 2-15,0 5-2 0,-9-6-10 16,8 7-16-16,2-5-16 0,-10-1-12 0,9 0-8 16,-9-5-8-16,8 0-4 0,1 1-3 15,-9-7 2-15,10 1 10 0,-10 0 8 16,8-5 8-16,-8 0 9 0,9-5 11 0,-9 1 14 15,0-2 11-15,0 1 9 0,10-5 12 16,-10 0-3-16,0 0-6 0,0 0-17 0,0-5-20 16,-10 1-21-16,10-2-21 0,0-3-10 15,-9-1-4-15,9-6 0 0,-8 1 1 0,8 0 4 16,-10-5 3-16,10 5 5 0,0-4 0 16,0-2 2-16,-9 1 1 0,9 0-1 0,0-1 4 15,0 6-2-15,0-6 4 0,0 7 3 16,0-1-2-16,9 0-4 0,-9-1-6 15,0 2-1-15,10 0-9 0,-2-7-5 0,-8 6-1 16,9 0 1-16,9-1-4 0,-9 1-3 16,9 0 0-16,-9 0-4 0,9 6-3 15,-1-7-5-15,2 6-2 0,-11 0-3 0,10 1 0 16,1-3-6-16,-2 8-5 0,-9-1-5 0,11 5-18 16,-11-5-28-16,11 5-47 0,-11 5-93 15,2-5-140-15,-1 5-142 0,-1-1-125 0,-8 2-48 16,9 0 7-16,1-2 78 0,-10 1 134 15</inkml:trace>
        </inkml:traceGroup>
        <inkml:traceGroup>
          <inkml:annotationXML>
            <emma:emma xmlns:emma="http://www.w3.org/2003/04/emma" version="1.0">
              <emma:interpretation id="{DBBB51A3-D149-44E6-8A3B-743D3E7B9EEA}" emma:medium="tactile" emma:mode="ink">
                <msink:context xmlns:msink="http://schemas.microsoft.com/ink/2010/main" type="inkWord" rotatedBoundingBox="31123,1804 31524,1810 31523,1849 31122,1844"/>
              </emma:interpretation>
              <emma:one-of disjunction-type="recognition" id="oneOf1">
                <emma:interpretation id="interp1" emma:lang="" emma:confidence="0">
                  <emma:literal>г.</emma:literal>
                </emma:interpretation>
                <emma:interpretation id="interp2" emma:lang="" emma:confidence="0">
                  <emma:literal>с</emma:literal>
                </emma:interpretation>
                <emma:interpretation id="interp3" emma:lang="" emma:confidence="0">
                  <emma:literal>=</emma:literal>
                </emma:interpretation>
                <emma:interpretation id="interp4" emma:lang="" emma:confidence="0">
                  <emma:literal>г</emma:literal>
                </emma:interpretation>
                <emma:interpretation id="interp5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3319.6054">3526 609 87 0,'0'0'165'0,"0"0"5"16,0 0 3-16,0 0 6 0,0 0 1 15,0 0 2-15,8 0 9 0,-8 0 21 0,9 5 29 16,1-5 25-16,-2 4 21 0,1-4 15 16,1 0-10-16,7 6-27 0,-9-6-45 15,11 0-46-15,-1 0-40 0,-9 0-37 0,9 0-27 16,-9 0-19-16,8 0-14 0,1 0-11 15,0-6-8-15,-1 6-10 0,2 0-5 16,-11-4-10-16,11 4-15 0,-2-5-31 16,1 5-57-16,1-6-99 0,-2 6-120 0,1 0-126 15,-9-4-120-15,-1 4-39 0,2-6 20 0,-1 2 81 16,-1 4 112-16</inkml:trace>
        </inkml:traceGroup>
        <inkml:traceGroup>
          <inkml:annotationXML>
            <emma:emma xmlns:emma="http://www.w3.org/2003/04/emma" version="1.0">
              <emma:interpretation id="{D50DE508-CA3A-47F3-A7DC-A66B0415CB42}" emma:medium="tactile" emma:mode="ink">
                <msink:context xmlns:msink="http://schemas.microsoft.com/ink/2010/main" type="inkWord" rotatedBoundingBox="31272,1377 31578,1381 31566,2347 31260,234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866.5214">3678 201 123 0,'0'-9'189'0,"0"3"8"0,0-3 15 15,0 3 10-15,0 0 3 0,0 2-1 16,0 4-7-16,0-4-7 0,0 4-9 15,0 0-4-15,0 0 1 0,0 4 1 0,0 0 5 16,8 2-4-16,-8 4-6 0,0 1-15 16,0 4-18-16,0 0-22 0,0 5-22 0,0 4-15 15,0 2-5-15,0 5-2 0,0-2-5 0,0 6 2 16,0 6-1-16,0-1 1 0,-8 0-5 16,8 0-6-16,0 1-3 0,0-1-10 15,-9 0-8-15,9 1-6 0,0-7-7 0,0 6-1 16,0-5-9-16,0-5-6 0,0 1-5 15,9-2-5-15,-9 2-5 0,8-1-8 0,1-9-2 16,-9 3-5-16,10-4-3 0,-2-1-6 16,10 4-1-16,-9-14-7 0,9 6-4 0,-9-5-10 15,-1-6-19-15,11 2-22 0,-2-2-22 16,-7-4-20-16,7-4-25 0,1-2-18 16,-1-3-18-16,-7-6-31 0,7 5-59 0,-7-6-78 15,7 1-62-15,-7 0-53 0,-2 0-42 16,1-1-33-16,-9-3 31 0,10 4 73 0,-2-1 78 15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61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53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02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32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57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54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030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91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8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61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B468A-3A27-4BDC-8FC2-6BA8E9E1B7D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BFE2C-CB42-46D9-A054-AB051F4ECC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33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7.emf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12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6.emf"/><Relationship Id="rId5" Type="http://schemas.openxmlformats.org/officeDocument/2006/relationships/image" Target="../media/image2.emf"/><Relationship Id="rId10" Type="http://schemas.openxmlformats.org/officeDocument/2006/relationships/customXml" Target="../ink/ink4.xml"/><Relationship Id="rId4" Type="http://schemas.openxmlformats.org/officeDocument/2006/relationships/customXml" Target="../ink/ink2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16.emf"/><Relationship Id="rId26" Type="http://schemas.openxmlformats.org/officeDocument/2006/relationships/image" Target="../media/image20.emf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13.emf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image" Target="../media/image4.png"/><Relationship Id="rId2" Type="http://schemas.openxmlformats.org/officeDocument/2006/relationships/image" Target="../media/image3.png"/><Relationship Id="rId16" Type="http://schemas.openxmlformats.org/officeDocument/2006/relationships/image" Target="../media/image15.emf"/><Relationship Id="rId20" Type="http://schemas.openxmlformats.org/officeDocument/2006/relationships/image" Target="../media/image17.emf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11" Type="http://schemas.openxmlformats.org/officeDocument/2006/relationships/customXml" Target="../ink/ink10.xml"/><Relationship Id="rId24" Type="http://schemas.openxmlformats.org/officeDocument/2006/relationships/image" Target="../media/image19.emf"/><Relationship Id="rId32" Type="http://schemas.openxmlformats.org/officeDocument/2006/relationships/image" Target="../media/image23.emf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21.emf"/><Relationship Id="rId10" Type="http://schemas.openxmlformats.org/officeDocument/2006/relationships/image" Target="../media/image12.emf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" Type="http://schemas.openxmlformats.org/officeDocument/2006/relationships/image" Target="../media/image9.emf"/><Relationship Id="rId9" Type="http://schemas.openxmlformats.org/officeDocument/2006/relationships/customXml" Target="../ink/ink9.xml"/><Relationship Id="rId14" Type="http://schemas.openxmlformats.org/officeDocument/2006/relationships/image" Target="../media/image14.emf"/><Relationship Id="rId22" Type="http://schemas.openxmlformats.org/officeDocument/2006/relationships/image" Target="../media/image18.emf"/><Relationship Id="rId27" Type="http://schemas.openxmlformats.org/officeDocument/2006/relationships/customXml" Target="../ink/ink18.xml"/><Relationship Id="rId30" Type="http://schemas.openxmlformats.org/officeDocument/2006/relationships/image" Target="../media/image22.emf"/><Relationship Id="rId8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30.emf"/><Relationship Id="rId18" Type="http://schemas.openxmlformats.org/officeDocument/2006/relationships/customXml" Target="../ink/ink29.xml"/><Relationship Id="rId3" Type="http://schemas.openxmlformats.org/officeDocument/2006/relationships/image" Target="../media/image25.emf"/><Relationship Id="rId21" Type="http://schemas.openxmlformats.org/officeDocument/2006/relationships/image" Target="../media/image23.emf"/><Relationship Id="rId7" Type="http://schemas.openxmlformats.org/officeDocument/2006/relationships/image" Target="../media/image27.emf"/><Relationship Id="rId12" Type="http://schemas.openxmlformats.org/officeDocument/2006/relationships/customXml" Target="../ink/ink26.xml"/><Relationship Id="rId17" Type="http://schemas.openxmlformats.org/officeDocument/2006/relationships/image" Target="../media/image32.emf"/><Relationship Id="rId25" Type="http://schemas.openxmlformats.org/officeDocument/2006/relationships/image" Target="../media/image6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11" Type="http://schemas.openxmlformats.org/officeDocument/2006/relationships/image" Target="../media/image29.emf"/><Relationship Id="rId24" Type="http://schemas.openxmlformats.org/officeDocument/2006/relationships/image" Target="../media/image5.png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4.emf"/><Relationship Id="rId10" Type="http://schemas.openxmlformats.org/officeDocument/2006/relationships/customXml" Target="../ink/ink25.xml"/><Relationship Id="rId19" Type="http://schemas.openxmlformats.org/officeDocument/2006/relationships/image" Target="../media/image33.emf"/><Relationship Id="rId4" Type="http://schemas.openxmlformats.org/officeDocument/2006/relationships/customXml" Target="../ink/ink22.xml"/><Relationship Id="rId9" Type="http://schemas.openxmlformats.org/officeDocument/2006/relationships/image" Target="../media/image28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emf"/><Relationship Id="rId7" Type="http://schemas.openxmlformats.org/officeDocument/2006/relationships/image" Target="../media/image8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emf"/><Relationship Id="rId4" Type="http://schemas.openxmlformats.org/officeDocument/2006/relationships/customXml" Target="../ink/ink33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emf"/><Relationship Id="rId7" Type="http://schemas.openxmlformats.org/officeDocument/2006/relationships/image" Target="../media/image12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7.emf"/><Relationship Id="rId4" Type="http://schemas.openxmlformats.org/officeDocument/2006/relationships/customXml" Target="../ink/ink35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emf"/><Relationship Id="rId7" Type="http://schemas.openxmlformats.org/officeDocument/2006/relationships/image" Target="../media/image16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7.emf"/><Relationship Id="rId4" Type="http://schemas.openxmlformats.org/officeDocument/2006/relationships/customXml" Target="../ink/ink37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emf"/><Relationship Id="rId7" Type="http://schemas.openxmlformats.org/officeDocument/2006/relationships/image" Target="../media/image20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7.emf"/><Relationship Id="rId4" Type="http://schemas.openxmlformats.org/officeDocument/2006/relationships/customXml" Target="../ink/ink3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emf"/><Relationship Id="rId7" Type="http://schemas.openxmlformats.org/officeDocument/2006/relationships/image" Target="../media/image23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emf"/><Relationship Id="rId4" Type="http://schemas.openxmlformats.org/officeDocument/2006/relationships/customXml" Target="../ink/ink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56411" y="2916742"/>
            <a:ext cx="5982788" cy="137264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Segoe Script" panose="030B0504020000000003" pitchFamily="66" charset="0"/>
                <a:ea typeface="Microsoft YaHei" panose="020B0503020204020204" pitchFamily="34" charset="-122"/>
              </a:rPr>
              <a:t>ИГРОМАНИЯ</a:t>
            </a:r>
            <a:r>
              <a:rPr lang="ru-RU" b="1" dirty="0"/>
              <a:t> </a:t>
            </a:r>
            <a:r>
              <a:rPr lang="ru-RU" b="1" dirty="0" smtClean="0"/>
              <a:t>или </a:t>
            </a:r>
            <a:r>
              <a:rPr lang="ru-RU" b="1" dirty="0"/>
              <a:t>ВИБР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968696" y="5333267"/>
            <a:ext cx="5870503" cy="490353"/>
          </a:xfrm>
        </p:spPr>
        <p:txBody>
          <a:bodyPr>
            <a:normAutofit/>
          </a:bodyPr>
          <a:lstStyle/>
          <a:p>
            <a:r>
              <a:rPr lang="ru-RU" sz="1800" dirty="0" smtClean="0">
                <a:latin typeface="Segoe Script" panose="030B0504020000000003" pitchFamily="66" charset="0"/>
              </a:rPr>
              <a:t>Филиппова Алиса, Дрожжин Алексей</a:t>
            </a:r>
            <a:endParaRPr lang="ru-RU" sz="1800" dirty="0">
              <a:latin typeface="Segoe Script" panose="030B0504020000000003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Рукописный ввод 22"/>
              <p14:cNvContentPartPr/>
              <p14:nvPr/>
            </p14:nvContentPartPr>
            <p14:xfrm>
              <a:off x="2799807" y="4482546"/>
              <a:ext cx="418680" cy="483120"/>
            </p14:xfrm>
          </p:contentPart>
        </mc:Choice>
        <mc:Fallback xmlns="">
          <p:pic>
            <p:nvPicPr>
              <p:cNvPr id="23" name="Рукописный ввод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4327" y="4468506"/>
                <a:ext cx="45036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Рукописный ввод 23"/>
              <p14:cNvContentPartPr/>
              <p14:nvPr/>
            </p14:nvContentPartPr>
            <p14:xfrm>
              <a:off x="8623183" y="4473186"/>
              <a:ext cx="351000" cy="492480"/>
            </p14:xfrm>
          </p:contentPart>
        </mc:Choice>
        <mc:Fallback xmlns="">
          <p:pic>
            <p:nvPicPr>
              <p:cNvPr id="24" name="Рукописный ввод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7703" y="4458066"/>
                <a:ext cx="3826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/>
              <p14:cNvContentPartPr/>
              <p14:nvPr/>
            </p14:nvContentPartPr>
            <p14:xfrm>
              <a:off x="2805257" y="1961469"/>
              <a:ext cx="6224400" cy="2550960"/>
            </p14:xfrm>
          </p:contentPart>
        </mc:Choice>
        <mc:Fallback xmlns="">
          <p:pic>
            <p:nvPicPr>
              <p:cNvPr id="5" name="Рукописный ввод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657" y="1841229"/>
                <a:ext cx="6365160" cy="28069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87" y="795535"/>
            <a:ext cx="1964267" cy="19642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2493" y="3181818"/>
            <a:ext cx="2243870" cy="22151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Рукописный ввод 30"/>
              <p14:cNvContentPartPr/>
              <p14:nvPr/>
            </p14:nvContentPartPr>
            <p14:xfrm>
              <a:off x="1021307" y="1064813"/>
              <a:ext cx="240480" cy="205920"/>
            </p14:xfrm>
          </p:contentPart>
        </mc:Choice>
        <mc:Fallback xmlns="">
          <p:pic>
            <p:nvPicPr>
              <p:cNvPr id="31" name="Рукописный ввод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5547" y="965093"/>
                <a:ext cx="439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Рукописный ввод 32"/>
              <p14:cNvContentPartPr/>
              <p14:nvPr/>
            </p14:nvContentPartPr>
            <p14:xfrm>
              <a:off x="1720242" y="1777668"/>
              <a:ext cx="649800" cy="610200"/>
            </p14:xfrm>
          </p:contentPart>
        </mc:Choice>
        <mc:Fallback xmlns="">
          <p:pic>
            <p:nvPicPr>
              <p:cNvPr id="33" name="Рукописный ввод 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39962" y="1646628"/>
                <a:ext cx="851760" cy="84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12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838200" y="5891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egoe Print" panose="02000600000000000000" pitchFamily="2" charset="0"/>
              </a:rPr>
              <a:t>Основные цели и задача: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79500" y="201571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Удобный формат представления игр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dirty="0" smtClean="0"/>
          </a:p>
          <a:p>
            <a:r>
              <a:rPr lang="ru-RU" dirty="0" smtClean="0"/>
              <a:t>Возможность взаимодействия и различность функционала с интересными возможностями, который не даст заскучать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9500" y="4542022"/>
            <a:ext cx="6930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Разработать интересный бот, которой играл бы с пользователем в самые интересные и популярные игры, а именно в города</a:t>
            </a: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62" y="4018149"/>
            <a:ext cx="3039910" cy="25953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Рукописный ввод 55"/>
              <p14:cNvContentPartPr/>
              <p14:nvPr/>
            </p14:nvContentPartPr>
            <p14:xfrm>
              <a:off x="10005406" y="2912692"/>
              <a:ext cx="128520" cy="169817"/>
            </p14:xfrm>
          </p:contentPart>
        </mc:Choice>
        <mc:Fallback xmlns="">
          <p:pic>
            <p:nvPicPr>
              <p:cNvPr id="56" name="Рукописный ввод 5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0726" y="2899380"/>
                <a:ext cx="137520" cy="190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Рукописный ввод 56"/>
              <p14:cNvContentPartPr/>
              <p14:nvPr/>
            </p14:nvContentPartPr>
            <p14:xfrm>
              <a:off x="10333006" y="3167572"/>
              <a:ext cx="267120" cy="709097"/>
            </p14:xfrm>
          </p:contentPart>
        </mc:Choice>
        <mc:Fallback xmlns="">
          <p:pic>
            <p:nvPicPr>
              <p:cNvPr id="57" name="Рукописный ввод 5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29046" y="3163613"/>
                <a:ext cx="286200" cy="729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4" name="Рукописный ввод 63"/>
              <p14:cNvContentPartPr/>
              <p14:nvPr/>
            </p14:nvContentPartPr>
            <p14:xfrm>
              <a:off x="9689897" y="2277909"/>
              <a:ext cx="782640" cy="390240"/>
            </p14:xfrm>
          </p:contentPart>
        </mc:Choice>
        <mc:Fallback xmlns="">
          <p:pic>
            <p:nvPicPr>
              <p:cNvPr id="64" name="Рукописный ввод 6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72617" y="2262429"/>
                <a:ext cx="8103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7" name="Рукописный ввод 66"/>
              <p14:cNvContentPartPr/>
              <p14:nvPr/>
            </p14:nvContentPartPr>
            <p14:xfrm>
              <a:off x="9935057" y="439749"/>
              <a:ext cx="1430280" cy="439920"/>
            </p14:xfrm>
          </p:contentPart>
        </mc:Choice>
        <mc:Fallback xmlns="">
          <p:pic>
            <p:nvPicPr>
              <p:cNvPr id="67" name="Рукописный ввод 6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18857" y="425709"/>
                <a:ext cx="145080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4" name="Рукописный ввод 73"/>
              <p14:cNvContentPartPr/>
              <p14:nvPr/>
            </p14:nvContentPartPr>
            <p14:xfrm>
              <a:off x="10564337" y="1025109"/>
              <a:ext cx="102960" cy="210960"/>
            </p14:xfrm>
          </p:contentPart>
        </mc:Choice>
        <mc:Fallback xmlns="">
          <p:pic>
            <p:nvPicPr>
              <p:cNvPr id="74" name="Рукописный ввод 7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48857" y="1013949"/>
                <a:ext cx="1231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5" name="Рукописный ввод 74"/>
              <p14:cNvContentPartPr/>
              <p14:nvPr/>
            </p14:nvContentPartPr>
            <p14:xfrm>
              <a:off x="10824617" y="1389069"/>
              <a:ext cx="93960" cy="226800"/>
            </p14:xfrm>
          </p:contentPart>
        </mc:Choice>
        <mc:Fallback xmlns="">
          <p:pic>
            <p:nvPicPr>
              <p:cNvPr id="75" name="Рукописный ввод 7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19937" y="1382589"/>
                <a:ext cx="1126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6" name="Рукописный ввод 75"/>
              <p14:cNvContentPartPr/>
              <p14:nvPr/>
            </p14:nvContentPartPr>
            <p14:xfrm>
              <a:off x="10602857" y="1861749"/>
              <a:ext cx="201600" cy="154080"/>
            </p14:xfrm>
          </p:contentPart>
        </mc:Choice>
        <mc:Fallback xmlns="">
          <p:pic>
            <p:nvPicPr>
              <p:cNvPr id="76" name="Рукописный ввод 7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98897" y="1857789"/>
                <a:ext cx="2106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7" name="Рукописный ввод 76"/>
              <p14:cNvContentPartPr/>
              <p14:nvPr/>
            </p14:nvContentPartPr>
            <p14:xfrm>
              <a:off x="10281377" y="2055429"/>
              <a:ext cx="160920" cy="113400"/>
            </p14:xfrm>
          </p:contentPart>
        </mc:Choice>
        <mc:Fallback xmlns="">
          <p:pic>
            <p:nvPicPr>
              <p:cNvPr id="77" name="Рукописный ввод 7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65537" y="2042109"/>
                <a:ext cx="1810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" name="Рукописный ввод 77"/>
              <p14:cNvContentPartPr/>
              <p14:nvPr/>
            </p14:nvContentPartPr>
            <p14:xfrm>
              <a:off x="10587017" y="2239749"/>
              <a:ext cx="212400" cy="431280"/>
            </p14:xfrm>
          </p:contentPart>
        </mc:Choice>
        <mc:Fallback xmlns="">
          <p:pic>
            <p:nvPicPr>
              <p:cNvPr id="78" name="Рукописный ввод 7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71897" y="2224269"/>
                <a:ext cx="240840" cy="461880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TextBox 78"/>
          <p:cNvSpPr txBox="1"/>
          <p:nvPr/>
        </p:nvSpPr>
        <p:spPr>
          <a:xfrm>
            <a:off x="2464525" y="5495109"/>
            <a:ext cx="4441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Именно города люди знают лучше всего, потому что зачастую много взаимодействуют с ними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2" name="Рукописный ввод 81"/>
              <p14:cNvContentPartPr/>
              <p14:nvPr/>
            </p14:nvContentPartPr>
            <p14:xfrm>
              <a:off x="766937" y="4538349"/>
              <a:ext cx="408600" cy="382320"/>
            </p14:xfrm>
          </p:contentPart>
        </mc:Choice>
        <mc:Fallback xmlns="">
          <p:pic>
            <p:nvPicPr>
              <p:cNvPr id="82" name="Рукописный ввод 8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3617" y="4534389"/>
                <a:ext cx="4258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4" name="Рукописный ввод 83"/>
              <p14:cNvContentPartPr/>
              <p14:nvPr/>
            </p14:nvContentPartPr>
            <p14:xfrm>
              <a:off x="831737" y="2114109"/>
              <a:ext cx="174600" cy="167400"/>
            </p14:xfrm>
          </p:contentPart>
        </mc:Choice>
        <mc:Fallback xmlns="">
          <p:pic>
            <p:nvPicPr>
              <p:cNvPr id="84" name="Рукописный ввод 8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7697" y="2097909"/>
                <a:ext cx="2041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5" name="Рукописный ввод 84"/>
              <p14:cNvContentPartPr/>
              <p14:nvPr/>
            </p14:nvContentPartPr>
            <p14:xfrm>
              <a:off x="814817" y="2770029"/>
              <a:ext cx="177120" cy="193320"/>
            </p14:xfrm>
          </p:contentPart>
        </mc:Choice>
        <mc:Fallback xmlns="">
          <p:pic>
            <p:nvPicPr>
              <p:cNvPr id="85" name="Рукописный ввод 8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1497" y="2755989"/>
                <a:ext cx="2048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6" name="Рукописный ввод 85"/>
              <p14:cNvContentPartPr/>
              <p14:nvPr/>
            </p14:nvContentPartPr>
            <p14:xfrm>
              <a:off x="2222417" y="5382189"/>
              <a:ext cx="4680360" cy="1067760"/>
            </p14:xfrm>
          </p:contentPart>
        </mc:Choice>
        <mc:Fallback xmlns="">
          <p:pic>
            <p:nvPicPr>
              <p:cNvPr id="86" name="Рукописный ввод 8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06937" y="5366709"/>
                <a:ext cx="4712040" cy="10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" name="Рукописный ввод 87"/>
              <p14:cNvContentPartPr/>
              <p14:nvPr/>
            </p14:nvContentPartPr>
            <p14:xfrm>
              <a:off x="8279096" y="925493"/>
              <a:ext cx="281670" cy="477976"/>
            </p14:xfrm>
          </p:contentPart>
        </mc:Choice>
        <mc:Fallback xmlns="">
          <p:pic>
            <p:nvPicPr>
              <p:cNvPr id="88" name="Рукописный ввод 8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31252" y="843431"/>
                <a:ext cx="440312" cy="665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9" name="Рукописный ввод 88"/>
              <p14:cNvContentPartPr/>
              <p14:nvPr/>
            </p14:nvContentPartPr>
            <p14:xfrm>
              <a:off x="598667" y="265973"/>
              <a:ext cx="766440" cy="523080"/>
            </p14:xfrm>
          </p:contentPart>
        </mc:Choice>
        <mc:Fallback xmlns="">
          <p:pic>
            <p:nvPicPr>
              <p:cNvPr id="89" name="Рукописный ввод 8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7227" y="171293"/>
                <a:ext cx="922320" cy="682920"/>
              </a:xfrm>
              <a:prstGeom prst="rect">
                <a:avLst/>
              </a:prstGeom>
            </p:spPr>
          </p:pic>
        </mc:Fallback>
      </mc:AlternateContent>
      <p:pic>
        <p:nvPicPr>
          <p:cNvPr id="90" name="Рисунок 8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75" y="5451952"/>
            <a:ext cx="504822" cy="5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838201" y="6095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Segoe Print" panose="02000600000000000000" pitchFamily="2" charset="0"/>
              </a:rPr>
              <a:t>Реализация проекта: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777936" y="2180772"/>
            <a:ext cx="686246" cy="6769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ln>
                <a:solidFill>
                  <a:srgbClr val="92000A"/>
                </a:solidFill>
              </a:ln>
              <a:solidFill>
                <a:srgbClr val="92000A"/>
              </a:solidFill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2801894" y="3099275"/>
            <a:ext cx="686246" cy="6769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rgbClr val="3165BB"/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5024800" y="3756287"/>
            <a:ext cx="686246" cy="6769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rgbClr val="3165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Рукописный ввод 22"/>
              <p14:cNvContentPartPr/>
              <p14:nvPr/>
            </p14:nvContentPartPr>
            <p14:xfrm>
              <a:off x="4085408" y="2834589"/>
              <a:ext cx="1546209" cy="753000"/>
            </p14:xfrm>
          </p:contentPart>
        </mc:Choice>
        <mc:Fallback xmlns="">
          <p:pic>
            <p:nvPicPr>
              <p:cNvPr id="23" name="Рукописный ввод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5688" y="2806873"/>
                <a:ext cx="1564569" cy="81347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Овал 24"/>
          <p:cNvSpPr/>
          <p:nvPr/>
        </p:nvSpPr>
        <p:spPr>
          <a:xfrm>
            <a:off x="7986496" y="2294801"/>
            <a:ext cx="686246" cy="67690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rgbClr val="3165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Рукописный ввод 26"/>
              <p14:cNvContentPartPr/>
              <p14:nvPr/>
            </p14:nvContentPartPr>
            <p14:xfrm>
              <a:off x="6271701" y="2696364"/>
              <a:ext cx="1162440" cy="1338480"/>
            </p14:xfrm>
          </p:contentPart>
        </mc:Choice>
        <mc:Fallback xmlns="">
          <p:pic>
            <p:nvPicPr>
              <p:cNvPr id="27" name="Рукописный ввод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4341" y="2656055"/>
                <a:ext cx="1216440" cy="1387427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Прямоугольник 31"/>
          <p:cNvSpPr/>
          <p:nvPr/>
        </p:nvSpPr>
        <p:spPr>
          <a:xfrm>
            <a:off x="2801894" y="3908441"/>
            <a:ext cx="1592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/find</a:t>
            </a:r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5024800" y="4492473"/>
            <a:ext cx="2520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ru-RU" dirty="0" smtClean="0"/>
              <a:t>/play</a:t>
            </a:r>
            <a:endParaRPr lang="ru-RU" alt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8940629" y="2488344"/>
            <a:ext cx="2139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/casino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36080" y="3026448"/>
            <a:ext cx="662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/</a:t>
            </a:r>
            <a:r>
              <a:rPr lang="en-US" dirty="0" smtClean="0"/>
              <a:t>joke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Рукописный ввод 17"/>
              <p14:cNvContentPartPr/>
              <p14:nvPr/>
            </p14:nvContentPartPr>
            <p14:xfrm>
              <a:off x="5283137" y="3887949"/>
              <a:ext cx="169920" cy="371040"/>
            </p14:xfrm>
          </p:contentPart>
        </mc:Choice>
        <mc:Fallback xmlns="">
          <p:pic>
            <p:nvPicPr>
              <p:cNvPr id="18" name="Рукописный ввод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57937" y="3861677"/>
                <a:ext cx="229320" cy="433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Рукописный ввод 42"/>
              <p14:cNvContentPartPr/>
              <p14:nvPr/>
            </p14:nvContentPartPr>
            <p14:xfrm>
              <a:off x="2079497" y="2180772"/>
              <a:ext cx="1220167" cy="1457577"/>
            </p14:xfrm>
          </p:contentPart>
        </mc:Choice>
        <mc:Fallback xmlns="">
          <p:pic>
            <p:nvPicPr>
              <p:cNvPr id="43" name="Рукописный ввод 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6180" y="2157013"/>
                <a:ext cx="1240683" cy="151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Рукописный ввод 43"/>
              <p14:cNvContentPartPr/>
              <p14:nvPr/>
            </p14:nvContentPartPr>
            <p14:xfrm>
              <a:off x="989839" y="2304094"/>
              <a:ext cx="317520" cy="421920"/>
            </p14:xfrm>
          </p:contentPart>
        </mc:Choice>
        <mc:Fallback xmlns="">
          <p:pic>
            <p:nvPicPr>
              <p:cNvPr id="44" name="Рукописный ввод 4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1559" y="2271694"/>
                <a:ext cx="333360" cy="49392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Овал 44"/>
          <p:cNvSpPr/>
          <p:nvPr/>
        </p:nvSpPr>
        <p:spPr>
          <a:xfrm>
            <a:off x="1039608" y="4338687"/>
            <a:ext cx="535502" cy="549165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rgbClr val="3165BB"/>
              </a:solidFill>
            </a:endParaRPr>
          </a:p>
        </p:txBody>
      </p:sp>
      <p:sp>
        <p:nvSpPr>
          <p:cNvPr id="46" name="Овал 45"/>
          <p:cNvSpPr/>
          <p:nvPr/>
        </p:nvSpPr>
        <p:spPr>
          <a:xfrm>
            <a:off x="6500959" y="4701527"/>
            <a:ext cx="351962" cy="37265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rgbClr val="3165BB"/>
              </a:solidFill>
            </a:endParaRPr>
          </a:p>
        </p:txBody>
      </p:sp>
      <p:sp>
        <p:nvSpPr>
          <p:cNvPr id="47" name="Овал 46"/>
          <p:cNvSpPr/>
          <p:nvPr/>
        </p:nvSpPr>
        <p:spPr>
          <a:xfrm>
            <a:off x="3451565" y="5362977"/>
            <a:ext cx="437170" cy="46210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rgbClr val="3165BB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895233" y="5056417"/>
            <a:ext cx="69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/</a:t>
            </a:r>
            <a:r>
              <a:rPr lang="en-US" dirty="0" smtClean="0"/>
              <a:t>start</a:t>
            </a:r>
            <a:endParaRPr lang="ru-RU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3888735" y="5749551"/>
            <a:ext cx="675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/</a:t>
            </a:r>
            <a:r>
              <a:rPr lang="en-US" dirty="0" smtClean="0"/>
              <a:t>stop</a:t>
            </a:r>
            <a:endParaRPr lang="ru-RU" dirty="0"/>
          </a:p>
        </p:txBody>
      </p:sp>
      <p:sp>
        <p:nvSpPr>
          <p:cNvPr id="50" name="Прямоугольник 49"/>
          <p:cNvSpPr/>
          <p:nvPr/>
        </p:nvSpPr>
        <p:spPr>
          <a:xfrm>
            <a:off x="6169490" y="5134768"/>
            <a:ext cx="920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/</a:t>
            </a:r>
            <a:r>
              <a:rPr lang="en-US" dirty="0" smtClean="0"/>
              <a:t>money</a:t>
            </a:r>
            <a:endParaRPr lang="ru-RU" dirty="0"/>
          </a:p>
        </p:txBody>
      </p:sp>
      <p:sp>
        <p:nvSpPr>
          <p:cNvPr id="51" name="Овал 50"/>
          <p:cNvSpPr/>
          <p:nvPr/>
        </p:nvSpPr>
        <p:spPr>
          <a:xfrm>
            <a:off x="8451814" y="3860215"/>
            <a:ext cx="365719" cy="386574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solidFill>
                <a:srgbClr val="3165BB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8817533" y="4154021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/</a:t>
            </a:r>
            <a:r>
              <a:rPr lang="en-US" dirty="0" smtClean="0"/>
              <a:t>help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Рукописный ввод 53"/>
              <p14:cNvContentPartPr/>
              <p14:nvPr/>
            </p14:nvContentPartPr>
            <p14:xfrm>
              <a:off x="1130537" y="4229469"/>
              <a:ext cx="540000" cy="457200"/>
            </p14:xfrm>
          </p:contentPart>
        </mc:Choice>
        <mc:Fallback xmlns="">
          <p:pic>
            <p:nvPicPr>
              <p:cNvPr id="54" name="Рукописный ввод 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1177" y="4220469"/>
                <a:ext cx="55836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Рукописный ввод 57"/>
              <p14:cNvContentPartPr/>
              <p14:nvPr/>
            </p14:nvContentPartPr>
            <p14:xfrm>
              <a:off x="6612257" y="4549509"/>
              <a:ext cx="389880" cy="360000"/>
            </p14:xfrm>
          </p:contentPart>
        </mc:Choice>
        <mc:Fallback xmlns="">
          <p:pic>
            <p:nvPicPr>
              <p:cNvPr id="58" name="Рукописный ввод 5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03977" y="4541229"/>
                <a:ext cx="40644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" name="Рукописный ввод 58"/>
              <p14:cNvContentPartPr/>
              <p14:nvPr/>
            </p14:nvContentPartPr>
            <p14:xfrm>
              <a:off x="7199421" y="2565171"/>
              <a:ext cx="1699916" cy="1458738"/>
            </p14:xfrm>
          </p:contentPart>
        </mc:Choice>
        <mc:Fallback xmlns="">
          <p:pic>
            <p:nvPicPr>
              <p:cNvPr id="59" name="Рукописный ввод 5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90421" y="2542131"/>
                <a:ext cx="1716836" cy="1514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0" name="Рукописный ввод 59"/>
              <p14:cNvContentPartPr/>
              <p14:nvPr/>
            </p14:nvContentPartPr>
            <p14:xfrm>
              <a:off x="3534532" y="5333995"/>
              <a:ext cx="330840" cy="264480"/>
            </p14:xfrm>
          </p:contentPart>
        </mc:Choice>
        <mc:Fallback xmlns="">
          <p:pic>
            <p:nvPicPr>
              <p:cNvPr id="60" name="Рукописный ввод 5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06092" y="5325707"/>
                <a:ext cx="367560" cy="305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Рукописный ввод 61"/>
              <p14:cNvContentPartPr/>
              <p14:nvPr/>
            </p14:nvContentPartPr>
            <p14:xfrm>
              <a:off x="598667" y="265973"/>
              <a:ext cx="766440" cy="523080"/>
            </p14:xfrm>
          </p:contentPart>
        </mc:Choice>
        <mc:Fallback xmlns="">
          <p:pic>
            <p:nvPicPr>
              <p:cNvPr id="62" name="Рукописный ввод 6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7227" y="171293"/>
                <a:ext cx="9223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4" name="Рукописный ввод 63"/>
              <p14:cNvContentPartPr/>
              <p14:nvPr/>
            </p14:nvContentPartPr>
            <p14:xfrm>
              <a:off x="7432907" y="742253"/>
              <a:ext cx="999150" cy="2091496"/>
            </p14:xfrm>
          </p:contentPart>
        </mc:Choice>
        <mc:Fallback xmlns="">
          <p:pic>
            <p:nvPicPr>
              <p:cNvPr id="64" name="Рукописный ввод 6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85020" y="660177"/>
                <a:ext cx="1078002" cy="2197331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Рисунок 6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030" y="140305"/>
            <a:ext cx="2040467" cy="2040467"/>
          </a:xfrm>
          <a:prstGeom prst="rect">
            <a:avLst/>
          </a:prstGeom>
        </p:spPr>
      </p:pic>
      <p:pic>
        <p:nvPicPr>
          <p:cNvPr id="67" name="Рисунок 6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653" y="4458069"/>
            <a:ext cx="2079673" cy="20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838200" y="5891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egoe Print" panose="02000600000000000000" pitchFamily="2" charset="0"/>
              </a:rPr>
              <a:t>Примеры работы: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/>
              <p14:cNvContentPartPr/>
              <p14:nvPr/>
            </p14:nvContentPartPr>
            <p14:xfrm>
              <a:off x="598667" y="265973"/>
              <a:ext cx="766440" cy="523080"/>
            </p14:xfrm>
          </p:contentPart>
        </mc:Choice>
        <mc:Fallback xmlns="">
          <p:pic>
            <p:nvPicPr>
              <p:cNvPr id="5" name="Рукописный ввод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227" y="171293"/>
                <a:ext cx="9223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/>
              <p14:cNvContentPartPr/>
              <p14:nvPr/>
            </p14:nvContentPartPr>
            <p14:xfrm>
              <a:off x="6484641" y="789053"/>
              <a:ext cx="282030" cy="477976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6736" y="706991"/>
                <a:ext cx="440874" cy="665135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67" y="1601087"/>
            <a:ext cx="4206605" cy="464860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143" y="1466972"/>
            <a:ext cx="3140995" cy="508935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4009" y="2306481"/>
            <a:ext cx="3686509" cy="300602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0382" y="589110"/>
            <a:ext cx="4862273" cy="6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838200" y="5891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egoe Print" panose="02000600000000000000" pitchFamily="2" charset="0"/>
              </a:rPr>
              <a:t>Примеры работы: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/>
              <p14:cNvContentPartPr/>
              <p14:nvPr/>
            </p14:nvContentPartPr>
            <p14:xfrm>
              <a:off x="598667" y="265973"/>
              <a:ext cx="766440" cy="523080"/>
            </p14:xfrm>
          </p:contentPart>
        </mc:Choice>
        <mc:Fallback xmlns="">
          <p:pic>
            <p:nvPicPr>
              <p:cNvPr id="5" name="Рукописный ввод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227" y="171293"/>
                <a:ext cx="9223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/>
              <p14:cNvContentPartPr/>
              <p14:nvPr/>
            </p14:nvContentPartPr>
            <p14:xfrm>
              <a:off x="6484641" y="789053"/>
              <a:ext cx="282030" cy="477976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6736" y="706991"/>
                <a:ext cx="440874" cy="66513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880" y="1619991"/>
            <a:ext cx="4508862" cy="41684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9276" y="3875311"/>
            <a:ext cx="3242406" cy="28738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2160" y="819603"/>
            <a:ext cx="3781640" cy="32862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160" y="4641226"/>
            <a:ext cx="4404032" cy="114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838200" y="5891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egoe Print" panose="02000600000000000000" pitchFamily="2" charset="0"/>
              </a:rPr>
              <a:t>Примеры работы: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/>
              <p14:cNvContentPartPr/>
              <p14:nvPr/>
            </p14:nvContentPartPr>
            <p14:xfrm>
              <a:off x="598667" y="265973"/>
              <a:ext cx="766440" cy="523080"/>
            </p14:xfrm>
          </p:contentPart>
        </mc:Choice>
        <mc:Fallback xmlns="">
          <p:pic>
            <p:nvPicPr>
              <p:cNvPr id="5" name="Рукописный ввод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227" y="171293"/>
                <a:ext cx="9223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/>
              <p14:cNvContentPartPr/>
              <p14:nvPr/>
            </p14:nvContentPartPr>
            <p14:xfrm>
              <a:off x="6484641" y="789053"/>
              <a:ext cx="282030" cy="477976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6736" y="706991"/>
                <a:ext cx="440874" cy="665135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41" y="1787961"/>
            <a:ext cx="5782482" cy="255305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0357" y="444317"/>
            <a:ext cx="4823227" cy="116744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0357" y="1756558"/>
            <a:ext cx="2417789" cy="49628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83" y="4594174"/>
            <a:ext cx="4991797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838200" y="5891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egoe Print" panose="02000600000000000000" pitchFamily="2" charset="0"/>
              </a:rPr>
              <a:t>Примеры работы: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/>
              <p14:cNvContentPartPr/>
              <p14:nvPr/>
            </p14:nvContentPartPr>
            <p14:xfrm>
              <a:off x="598667" y="265973"/>
              <a:ext cx="766440" cy="523080"/>
            </p14:xfrm>
          </p:contentPart>
        </mc:Choice>
        <mc:Fallback xmlns="">
          <p:pic>
            <p:nvPicPr>
              <p:cNvPr id="5" name="Рукописный ввод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227" y="171293"/>
                <a:ext cx="9223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/>
              <p14:cNvContentPartPr/>
              <p14:nvPr/>
            </p14:nvContentPartPr>
            <p14:xfrm>
              <a:off x="6484641" y="789053"/>
              <a:ext cx="282030" cy="477976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6736" y="706991"/>
                <a:ext cx="440874" cy="665135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95" y="1914673"/>
            <a:ext cx="4908758" cy="226628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012" y="2056348"/>
            <a:ext cx="4618788" cy="19829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101" y="4322634"/>
            <a:ext cx="5353797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0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838200" y="5891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Segoe Print" panose="02000600000000000000" pitchFamily="2" charset="0"/>
              </a:rPr>
              <a:t>Примеры работы: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/>
              <p14:cNvContentPartPr/>
              <p14:nvPr/>
            </p14:nvContentPartPr>
            <p14:xfrm>
              <a:off x="598667" y="265973"/>
              <a:ext cx="766440" cy="523080"/>
            </p14:xfrm>
          </p:contentPart>
        </mc:Choice>
        <mc:Fallback xmlns="">
          <p:pic>
            <p:nvPicPr>
              <p:cNvPr id="5" name="Рукописный ввод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227" y="171293"/>
                <a:ext cx="9223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/>
              <p14:cNvContentPartPr/>
              <p14:nvPr/>
            </p14:nvContentPartPr>
            <p14:xfrm>
              <a:off x="6484641" y="789053"/>
              <a:ext cx="282030" cy="477976"/>
            </p14:xfrm>
          </p:contentPart>
        </mc:Choice>
        <mc:Fallback xmlns="">
          <p:pic>
            <p:nvPicPr>
              <p:cNvPr id="6" name="Рукописный ввод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6736" y="706991"/>
                <a:ext cx="440874" cy="665135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67" y="1559030"/>
            <a:ext cx="4616436" cy="49636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636" y="1559030"/>
            <a:ext cx="4986523" cy="19498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636" y="3645769"/>
            <a:ext cx="593490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-2751668"/>
            <a:ext cx="11093693" cy="1109369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150042" y="2544995"/>
            <a:ext cx="56402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500" dirty="0" smtClean="0">
                <a:latin typeface="Segoe Print" panose="02000600000000000000" pitchFamily="2" charset="0"/>
              </a:rPr>
              <a:t>Спасибо за внимание</a:t>
            </a:r>
            <a:endParaRPr lang="ru-RU" sz="4500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504" y="2855898"/>
            <a:ext cx="2217517" cy="221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игра</Template>
  <TotalTime>102</TotalTime>
  <Words>101</Words>
  <Application>Microsoft Office PowerPoint</Application>
  <PresentationFormat>Широкоэкранный</PresentationFormat>
  <Paragraphs>23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Microsoft YaHei</vt:lpstr>
      <vt:lpstr>Arial</vt:lpstr>
      <vt:lpstr>Calibri</vt:lpstr>
      <vt:lpstr>Calibri Light</vt:lpstr>
      <vt:lpstr>Segoe Print</vt:lpstr>
      <vt:lpstr>Segoe Script</vt:lpstr>
      <vt:lpstr>Wingdings</vt:lpstr>
      <vt:lpstr>Тема Office</vt:lpstr>
      <vt:lpstr>ИГРОМАНИЯ или ВИБР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ИГРОМАНИЯ или ВИБР</dc:title>
  <dc:creator>Алиса</dc:creator>
  <cp:lastModifiedBy>Галина</cp:lastModifiedBy>
  <cp:revision>22</cp:revision>
  <dcterms:created xsi:type="dcterms:W3CDTF">2024-04-23T17:46:12Z</dcterms:created>
  <dcterms:modified xsi:type="dcterms:W3CDTF">2024-04-24T13:57:05Z</dcterms:modified>
</cp:coreProperties>
</file>